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67" r:id="rId3"/>
    <p:sldId id="259" r:id="rId4"/>
    <p:sldId id="271" r:id="rId5"/>
    <p:sldId id="277" r:id="rId6"/>
    <p:sldId id="273" r:id="rId7"/>
    <p:sldId id="278" r:id="rId8"/>
    <p:sldId id="272" r:id="rId9"/>
    <p:sldId id="283" r:id="rId10"/>
    <p:sldId id="279" r:id="rId11"/>
    <p:sldId id="284" r:id="rId12"/>
    <p:sldId id="282" r:id="rId13"/>
    <p:sldId id="285" r:id="rId14"/>
    <p:sldId id="286" r:id="rId15"/>
    <p:sldId id="287" r:id="rId16"/>
    <p:sldId id="288" r:id="rId17"/>
    <p:sldId id="289" r:id="rId18"/>
    <p:sldId id="292" r:id="rId19"/>
    <p:sldId id="293" r:id="rId20"/>
    <p:sldId id="291" r:id="rId21"/>
    <p:sldId id="290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CB7A7-592F-4356-942F-DC5D7A308D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belka-sadik@yandex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564904"/>
            <a:ext cx="6215106" cy="360040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47664" y="0"/>
            <a:ext cx="7358114" cy="2736304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Великооктябрьский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детский сад «Белочка»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      Фировский район Тверская область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6" descr="D:\фотоархив ДОУ\Изображение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4974" y="764703"/>
            <a:ext cx="1012850" cy="98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76872"/>
            <a:ext cx="7929618" cy="136815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789040"/>
            <a:ext cx="7929618" cy="12241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67544" y="5229200"/>
            <a:ext cx="7929618" cy="12241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861048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301208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971600" y="4437112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899592" y="2780928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Юридический и почтовый адрес:</a:t>
            </a:r>
            <a:r>
              <a:rPr lang="ru-RU" dirty="0" smtClean="0"/>
              <a:t> 172715, Тверская область, Фировский район, п. Великооктябрьский, ул. Кооперативная, д. 1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8(848239) 4-19-37, 4-11-90.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ru-RU" dirty="0" err="1" smtClean="0">
                <a:hlinkClick r:id="rId2"/>
              </a:rPr>
              <a:t>belka-sadik@yandex.ru</a:t>
            </a:r>
            <a:endParaRPr lang="ru-RU" dirty="0" smtClean="0"/>
          </a:p>
          <a:p>
            <a:r>
              <a:rPr lang="ru-RU" b="1" dirty="0" smtClean="0"/>
              <a:t>Информационный сайт ДОУ: </a:t>
            </a:r>
            <a:r>
              <a:rPr lang="ru-RU" dirty="0" smtClean="0"/>
              <a:t>https://белочка-фирово.рф</a:t>
            </a:r>
          </a:p>
          <a:p>
            <a:pPr algn="just"/>
            <a:r>
              <a:rPr lang="ru-RU" b="1" dirty="0" smtClean="0"/>
              <a:t>Места осуществления образовательной деятельности МБДОУ Великооктябрьского  детского сада «Белочка»:</a:t>
            </a:r>
            <a:endParaRPr lang="ru-RU" dirty="0" smtClean="0"/>
          </a:p>
          <a:p>
            <a:pPr algn="just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Адрес: </a:t>
            </a:r>
            <a:r>
              <a:rPr lang="ru-RU" dirty="0" smtClean="0"/>
              <a:t>172715, Тверская область, Фировский район, п.Великооктябрьский, ул. Кооперативная, д. 1; </a:t>
            </a:r>
            <a:br>
              <a:rPr lang="ru-RU" dirty="0" smtClean="0"/>
            </a:br>
            <a:r>
              <a:rPr lang="ru-RU" dirty="0" smtClean="0"/>
              <a:t>ул. Советская, д. 6</a:t>
            </a:r>
          </a:p>
          <a:p>
            <a:pPr algn="just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Телефоны: </a:t>
            </a:r>
            <a:r>
              <a:rPr lang="ru-RU" dirty="0" smtClean="0"/>
              <a:t>8(848239) 4-19-27, 4-11-90, 4-12-31</a:t>
            </a:r>
          </a:p>
          <a:p>
            <a:pPr algn="just">
              <a:buNone/>
            </a:pPr>
            <a:r>
              <a:rPr lang="en-US" b="1" dirty="0" smtClean="0"/>
              <a:t>  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861048"/>
            <a:ext cx="163600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четыре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9632" y="4941168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899592" y="3501008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27584" y="4509120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3717032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4725144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9632" y="3933056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AutoShape 28"/>
          <p:cNvSpPr>
            <a:spLocks noChangeArrowheads="1"/>
          </p:cNvSpPr>
          <p:nvPr/>
        </p:nvSpPr>
        <p:spPr bwMode="gray">
          <a:xfrm>
            <a:off x="899592" y="5517232"/>
            <a:ext cx="7337675" cy="86409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3600" b="1" smtClean="0">
                <a:solidFill>
                  <a:srgbClr val="002060"/>
                </a:solidFill>
                <a:cs typeface="Arial" charset="0"/>
              </a:rPr>
              <a:t>ДОПОЛНИТЕЛЬНЫЙ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1187624" y="5877272"/>
            <a:ext cx="168275" cy="168275"/>
            <a:chOff x="2928" y="2208"/>
            <a:chExt cx="262" cy="262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676</TotalTime>
  <Words>2445</Words>
  <Application>Microsoft Office PowerPoint</Application>
  <PresentationFormat>Экран (4:3)</PresentationFormat>
  <Paragraphs>232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     Краткая презентация основной образовательной программы дошкольного образования   2016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четыре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10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Admin</cp:lastModifiedBy>
  <cp:revision>143</cp:revision>
  <dcterms:created xsi:type="dcterms:W3CDTF">2013-12-24T12:41:12Z</dcterms:created>
  <dcterms:modified xsi:type="dcterms:W3CDTF">2017-04-06T09:40:51Z</dcterms:modified>
</cp:coreProperties>
</file>