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2" r:id="rId3"/>
    <p:sldId id="284" r:id="rId4"/>
    <p:sldId id="333" r:id="rId5"/>
    <p:sldId id="296" r:id="rId6"/>
    <p:sldId id="329" r:id="rId7"/>
    <p:sldId id="259" r:id="rId8"/>
    <p:sldId id="311" r:id="rId9"/>
    <p:sldId id="331" r:id="rId10"/>
    <p:sldId id="300" r:id="rId11"/>
    <p:sldId id="310" r:id="rId12"/>
    <p:sldId id="332" r:id="rId13"/>
    <p:sldId id="298" r:id="rId14"/>
    <p:sldId id="257" r:id="rId15"/>
    <p:sldId id="302" r:id="rId16"/>
    <p:sldId id="301" r:id="rId17"/>
    <p:sldId id="303" r:id="rId18"/>
    <p:sldId id="308" r:id="rId19"/>
    <p:sldId id="304" r:id="rId20"/>
    <p:sldId id="269" r:id="rId21"/>
    <p:sldId id="306" r:id="rId22"/>
    <p:sldId id="325" r:id="rId23"/>
    <p:sldId id="328" r:id="rId24"/>
    <p:sldId id="330" r:id="rId2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рина" initials="И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66FFFF"/>
    <a:srgbClr val="FFCCFF"/>
    <a:srgbClr val="9966FF"/>
    <a:srgbClr val="FFFF00"/>
    <a:srgbClr val="FFFF99"/>
    <a:srgbClr val="FF00FF"/>
    <a:srgbClr val="6600FF"/>
    <a:srgbClr val="CC66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81" d="100"/>
          <a:sy n="81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4B4E5-DCFF-4463-B8B2-195F5CF350A9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99632-A16C-4662-8E02-3F63FEE82F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94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2BDD3-69BF-4445-BC8D-3DAAABE9F529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5386C-5629-48F6-B718-98BD5B514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75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3A9AE-19D5-4078-A1E2-EED377E829FE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15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290"/>
            <a:ext cx="787269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в з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имний лес.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2571744"/>
            <a:ext cx="6715172" cy="175432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Как зимуют </a:t>
            </a: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звери?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115616" y="5589588"/>
            <a:ext cx="7560840" cy="8604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Воспитатели: </a:t>
            </a:r>
            <a:r>
              <a:rPr lang="ru-RU" dirty="0" err="1" smtClean="0"/>
              <a:t>Недоступова</a:t>
            </a:r>
            <a:r>
              <a:rPr lang="ru-RU" dirty="0" smtClean="0"/>
              <a:t> Н. В. и Безуглова О. Н.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prstTxWarp prst="textTriangleInverted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tx2">
                      <a:lumMod val="90000"/>
                      <a:alpha val="32000"/>
                    </a:schemeClr>
                  </a:outerShdw>
                </a:effectLst>
              </a:rPr>
              <a:t>Кто живёт в лесу?</a:t>
            </a:r>
            <a:endParaRPr lang="ru-RU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tx2">
                    <a:lumMod val="90000"/>
                    <a:alpha val="32000"/>
                  </a:scheme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268760"/>
            <a:ext cx="6546767" cy="4910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000108"/>
            <a:ext cx="4071966" cy="5643602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овчарку он похож,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ни зуб – то острый нож!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бежит, оскалив пасть,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овцу готов напасть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571613"/>
            <a:ext cx="211220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2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nohot.ru/wp-content/uploads/2011/09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332656"/>
            <a:ext cx="8160907" cy="6120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.liveinternet.ru/images/foto/b/3/328/2470328/f_13581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7011"/>
            <a:ext cx="7992888" cy="59946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603767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3222"/>
          </a:xfrm>
        </p:spPr>
        <p:txBody>
          <a:bodyPr>
            <a:prstTxWarp prst="textTriangleInverted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tx2">
                      <a:lumMod val="90000"/>
                      <a:alpha val="32000"/>
                    </a:schemeClr>
                  </a:outerShdw>
                </a:effectLst>
              </a:rPr>
              <a:t>Кто живёт в лесу?</a:t>
            </a:r>
            <a:endParaRPr lang="ru-RU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tx2">
                    <a:lumMod val="90000"/>
                    <a:alpha val="32000"/>
                  </a:schemeClr>
                </a:outerShdw>
              </a:effectLst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1" y="1052736"/>
            <a:ext cx="6902635" cy="5176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929190" y="928670"/>
            <a:ext cx="4000528" cy="5643602"/>
          </a:xfrm>
        </p:spPr>
        <p:txBody>
          <a:bodyPr/>
          <a:lstStyle/>
          <a:p>
            <a:endParaRPr lang="ru-RU" b="1" i="1" dirty="0" smtClean="0">
              <a:solidFill>
                <a:srgbClr val="FF9900"/>
              </a:solidFill>
            </a:endParaRPr>
          </a:p>
          <a:p>
            <a:r>
              <a:rPr lang="ru-RU" sz="3200" b="1" i="1" dirty="0" smtClean="0">
                <a:solidFill>
                  <a:srgbClr val="FF9900"/>
                </a:solidFill>
              </a:rPr>
              <a:t>Хитрая плутовка,</a:t>
            </a:r>
          </a:p>
          <a:p>
            <a:r>
              <a:rPr lang="ru-RU" sz="3200" b="1" i="1" dirty="0" smtClean="0">
                <a:solidFill>
                  <a:srgbClr val="FF9900"/>
                </a:solidFill>
              </a:rPr>
              <a:t>Рыжая головка,</a:t>
            </a:r>
          </a:p>
          <a:p>
            <a:r>
              <a:rPr lang="ru-RU" sz="3200" b="1" i="1" dirty="0" smtClean="0">
                <a:solidFill>
                  <a:srgbClr val="FF9900"/>
                </a:solidFill>
              </a:rPr>
              <a:t>Пушистый хвост – краса,</a:t>
            </a:r>
          </a:p>
          <a:p>
            <a:r>
              <a:rPr lang="ru-RU" sz="3200" b="1" i="1" dirty="0" smtClean="0">
                <a:solidFill>
                  <a:srgbClr val="FF9900"/>
                </a:solidFill>
              </a:rPr>
              <a:t>Кто это?</a:t>
            </a:r>
            <a:endParaRPr lang="ru-RU" sz="3200" b="1" i="1" dirty="0">
              <a:solidFill>
                <a:srgbClr val="FF99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2143116"/>
            <a:ext cx="211220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0" b="1" dirty="0" smtClean="0">
                <a:ln/>
                <a:solidFill>
                  <a:srgbClr val="FF9933"/>
                </a:solidFill>
              </a:rPr>
              <a:t>?</a:t>
            </a:r>
            <a:endParaRPr lang="ru-RU" sz="20000" b="1" dirty="0">
              <a:ln/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5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c.pics.livejournal.com/shpilenok/17995238/132305/132305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5268" y="2708920"/>
            <a:ext cx="6071228" cy="40339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bm.img.com.ua/img/prikol/images/large/1/7/162071_297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715000" cy="3800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0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3222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tx2">
                      <a:lumMod val="90000"/>
                      <a:alpha val="32000"/>
                    </a:schemeClr>
                  </a:outerShdw>
                </a:effectLst>
              </a:rPr>
              <a:t>Кто живёт в лесу?</a:t>
            </a:r>
            <a:endParaRPr lang="ru-RU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tx2">
                    <a:lumMod val="90000"/>
                    <a:alpha val="32000"/>
                  </a:scheme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" y="4286256"/>
            <a:ext cx="4038600" cy="182927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88024" y="980728"/>
            <a:ext cx="4286280" cy="5643602"/>
          </a:xfrm>
        </p:spPr>
        <p:txBody>
          <a:bodyPr/>
          <a:lstStyle/>
          <a:p>
            <a:endParaRPr lang="ru-RU" b="1" i="1" dirty="0" smtClean="0">
              <a:solidFill>
                <a:srgbClr val="FF9900"/>
              </a:solidFill>
            </a:endParaRPr>
          </a:p>
          <a:p>
            <a:endParaRPr lang="ru-RU" sz="20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Хозяин лесной,</a:t>
            </a:r>
          </a:p>
          <a:p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Просыпается весной,</a:t>
            </a:r>
          </a:p>
          <a:p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зимой под вьюжный вой</a:t>
            </a:r>
          </a:p>
          <a:p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Спит в берлоге снеговой</a:t>
            </a:r>
            <a:r>
              <a:rPr lang="ru-RU" b="1" i="1" dirty="0" smtClean="0">
                <a:solidFill>
                  <a:srgbClr val="CC6600"/>
                </a:solidFill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4963" y="1196752"/>
            <a:ext cx="4848880" cy="54635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1357290" y="2000241"/>
            <a:ext cx="200550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ogopsi.ucoz.com/_ph/9/171812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54193" cy="60918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 рисунки\Животные\Зима. Дикие животные\normal_animals10.jpg"/>
          <p:cNvPicPr/>
          <p:nvPr/>
        </p:nvPicPr>
        <p:blipFill>
          <a:blip r:embed="rId2" cstate="print"/>
          <a:srcRect l="5095" r="52537" b="23353"/>
          <a:stretch>
            <a:fillRect/>
          </a:stretch>
        </p:blipFill>
        <p:spPr bwMode="auto">
          <a:xfrm>
            <a:off x="285720" y="500042"/>
            <a:ext cx="421484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6388" y="2928934"/>
            <a:ext cx="3379015" cy="30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6314" y="214291"/>
            <a:ext cx="4071966" cy="1569660"/>
          </a:xfrm>
          <a:prstGeom prst="rect">
            <a:avLst/>
          </a:prstGeom>
        </p:spPr>
        <p:txBody>
          <a:bodyPr wrap="square">
            <a:prstTxWarp prst="textFadeDown">
              <a:avLst/>
            </a:prstTxWarp>
            <a:spAutoFit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Кто оставил  следы</a:t>
            </a:r>
            <a:b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на снегу?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5" y="2214554"/>
            <a:ext cx="242889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2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3" y="428604"/>
            <a:ext cx="4071967" cy="1428760"/>
          </a:xfrm>
        </p:spPr>
        <p:txBody>
          <a:bodyPr>
            <a:prstTxWarp prst="textFadeDown">
              <a:avLst/>
            </a:prstTxWarp>
            <a:noAutofit/>
          </a:bodyPr>
          <a:lstStyle/>
          <a:p>
            <a:pPr algn="ctr"/>
            <a: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Кто оставил  следы</a:t>
            </a:r>
            <a:b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на снегу? </a:t>
            </a:r>
            <a:endParaRPr lang="ru-RU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2066" y="1571613"/>
            <a:ext cx="3614735" cy="478634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>
              <a:solidFill>
                <a:srgbClr val="C4B604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email"/>
          <a:srcRect l="10984" r="10984"/>
          <a:stretch>
            <a:fillRect/>
          </a:stretch>
        </p:blipFill>
        <p:spPr bwMode="auto">
          <a:xfrm>
            <a:off x="285720" y="214290"/>
            <a:ext cx="447198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786710" y="5704022"/>
            <a:ext cx="642943" cy="695147"/>
          </a:xfrm>
          <a:prstGeom prst="rect">
            <a:avLst/>
          </a:prstGeom>
          <a:noFill/>
        </p:spPr>
      </p:pic>
      <p:pic>
        <p:nvPicPr>
          <p:cNvPr id="7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929585" y="511859"/>
            <a:ext cx="785820" cy="938493"/>
          </a:xfrm>
          <a:prstGeom prst="rect">
            <a:avLst/>
          </a:prstGeom>
          <a:noFill/>
        </p:spPr>
      </p:pic>
      <p:pic>
        <p:nvPicPr>
          <p:cNvPr id="11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214283" y="6203989"/>
            <a:ext cx="428628" cy="52136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7407" y="2786058"/>
            <a:ext cx="346401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286000" y="2582615"/>
            <a:ext cx="13573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 smtClean="0"/>
          </a:p>
          <a:p>
            <a:r>
              <a:rPr lang="ru-RU" dirty="0" smtClean="0"/>
              <a:t>    </a:t>
            </a:r>
            <a:endParaRPr lang="ru-RU" sz="9600" dirty="0">
              <a:effectLst>
                <a:outerShdw blurRad="60007" dist="200025" dir="15000000" sy="30000" kx="-1800000" algn="bl" rotWithShape="0">
                  <a:srgbClr val="FF0000">
                    <a:alpha val="32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2582615"/>
            <a:ext cx="2500330" cy="4924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endParaRPr lang="ru-RU" sz="800" dirty="0" smtClean="0"/>
          </a:p>
          <a:p>
            <a:r>
              <a:rPr lang="ru-RU" dirty="0" smtClean="0"/>
              <a:t>    </a:t>
            </a:r>
            <a:endParaRPr lang="ru-RU" sz="9600" dirty="0">
              <a:effectLst>
                <a:outerShdw blurRad="60007" dist="200025" dir="15000000" sy="30000" kx="-1800000" algn="bl" rotWithShape="0">
                  <a:srgbClr val="FF0000">
                    <a:alpha val="32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33480" y="1714489"/>
            <a:ext cx="135005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2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46992" flipV="1">
            <a:off x="5157084" y="4615728"/>
            <a:ext cx="1312070" cy="12144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3" y="428604"/>
            <a:ext cx="4071967" cy="1571636"/>
          </a:xfrm>
        </p:spPr>
        <p:txBody>
          <a:bodyPr>
            <a:prstTxWarp prst="textFadeDown">
              <a:avLst/>
            </a:prstTxWarp>
            <a:noAutofit/>
          </a:bodyPr>
          <a:lstStyle/>
          <a:p>
            <a:pPr algn="ctr"/>
            <a: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Кто оставил  следы</a:t>
            </a:r>
            <a:b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на снегу? </a:t>
            </a:r>
            <a:endParaRPr lang="ru-RU" sz="3200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2066" y="2357429"/>
            <a:ext cx="3614735" cy="4000529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>
              <a:solidFill>
                <a:srgbClr val="C4B604"/>
              </a:solidFill>
            </a:endParaRPr>
          </a:p>
        </p:txBody>
      </p:sp>
      <p:pic>
        <p:nvPicPr>
          <p:cNvPr id="6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7786710" y="5704022"/>
            <a:ext cx="642943" cy="695147"/>
          </a:xfrm>
          <a:prstGeom prst="rect">
            <a:avLst/>
          </a:prstGeom>
          <a:noFill/>
        </p:spPr>
      </p:pic>
      <p:pic>
        <p:nvPicPr>
          <p:cNvPr id="7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7929585" y="511859"/>
            <a:ext cx="785820" cy="938493"/>
          </a:xfrm>
          <a:prstGeom prst="rect">
            <a:avLst/>
          </a:prstGeom>
          <a:noFill/>
        </p:spPr>
      </p:pic>
      <p:pic>
        <p:nvPicPr>
          <p:cNvPr id="8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46992" flipV="1">
            <a:off x="4881263" y="5687916"/>
            <a:ext cx="540548" cy="5111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2214554"/>
            <a:ext cx="22145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39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139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r="32270"/>
          <a:stretch>
            <a:fillRect/>
          </a:stretch>
        </p:blipFill>
        <p:spPr bwMode="auto">
          <a:xfrm>
            <a:off x="285720" y="285728"/>
            <a:ext cx="428628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2568522"/>
            <a:ext cx="3500461" cy="334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428596" y="5929330"/>
            <a:ext cx="714380" cy="7654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Ирина\Рабочий стол\Новая папка\0_ab0_33dac0cb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2"/>
            <a:ext cx="8715436" cy="64294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3" y="428604"/>
            <a:ext cx="4071967" cy="1071570"/>
          </a:xfrm>
        </p:spPr>
        <p:txBody>
          <a:bodyPr>
            <a:prstTxWarp prst="textFadeDown">
              <a:avLst/>
            </a:prstTxWarp>
            <a:noAutofit/>
          </a:bodyPr>
          <a:lstStyle/>
          <a:p>
            <a:pPr algn="ctr"/>
            <a: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</a:rPr>
              <a:t>Кто оставил  следы</a:t>
            </a:r>
            <a:b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</a:rPr>
            </a:br>
            <a: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</a:rPr>
              <a:t> на снегу?</a:t>
            </a:r>
            <a:endParaRPr lang="ru-RU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2066" y="1571613"/>
            <a:ext cx="3614735" cy="478634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>
              <a:solidFill>
                <a:srgbClr val="C4B604"/>
              </a:solidFill>
            </a:endParaRPr>
          </a:p>
        </p:txBody>
      </p:sp>
      <p:pic>
        <p:nvPicPr>
          <p:cNvPr id="4099" name="Picture 3" descr="D:\Мои рисунки\Животные\Зима. Дикие животные\0_41ca_8ebe96c2_L.jpe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l="16075" r="16075"/>
          <a:stretch>
            <a:fillRect/>
          </a:stretch>
        </p:blipFill>
        <p:spPr bwMode="auto">
          <a:xfrm>
            <a:off x="357188" y="428625"/>
            <a:ext cx="4214812" cy="6215085"/>
          </a:xfrm>
          <a:prstGeom prst="rect">
            <a:avLst/>
          </a:prstGeom>
          <a:noFill/>
        </p:spPr>
      </p:pic>
      <p:pic>
        <p:nvPicPr>
          <p:cNvPr id="6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786710" y="5704022"/>
            <a:ext cx="642943" cy="695147"/>
          </a:xfrm>
          <a:prstGeom prst="rect">
            <a:avLst/>
          </a:prstGeom>
          <a:noFill/>
        </p:spPr>
      </p:pic>
      <p:pic>
        <p:nvPicPr>
          <p:cNvPr id="7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929585" y="511859"/>
            <a:ext cx="785820" cy="938493"/>
          </a:xfrm>
          <a:prstGeom prst="rect">
            <a:avLst/>
          </a:prstGeom>
          <a:noFill/>
        </p:spPr>
      </p:pic>
      <p:pic>
        <p:nvPicPr>
          <p:cNvPr id="8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46992" flipV="1">
            <a:off x="4095910" y="4955042"/>
            <a:ext cx="1312070" cy="1214447"/>
          </a:xfrm>
          <a:prstGeom prst="rect">
            <a:avLst/>
          </a:prstGeom>
          <a:noFill/>
        </p:spPr>
      </p:pic>
      <p:pic>
        <p:nvPicPr>
          <p:cNvPr id="11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214283" y="6203989"/>
            <a:ext cx="428628" cy="52136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199246"/>
            <a:ext cx="3786213" cy="351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14480" y="1643050"/>
            <a:ext cx="135005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ru-RU" sz="2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2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3" y="428604"/>
            <a:ext cx="4071967" cy="1643074"/>
          </a:xfrm>
        </p:spPr>
        <p:txBody>
          <a:bodyPr>
            <a:prstTxWarp prst="textFadeDown">
              <a:avLst/>
            </a:prstTxWarp>
            <a:noAutofit/>
          </a:bodyPr>
          <a:lstStyle/>
          <a:p>
            <a:pPr algn="ctr"/>
            <a: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Кто оставил  следы</a:t>
            </a:r>
            <a:b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</a:br>
            <a: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на снегу?</a:t>
            </a:r>
            <a:endParaRPr lang="ru-RU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2066" y="1571613"/>
            <a:ext cx="3614735" cy="478634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>
              <a:solidFill>
                <a:srgbClr val="C4B604"/>
              </a:solidFill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l="14879" t="8476" r="23083"/>
          <a:stretch>
            <a:fillRect/>
          </a:stretch>
        </p:blipFill>
        <p:spPr bwMode="auto">
          <a:xfrm>
            <a:off x="214282" y="428604"/>
            <a:ext cx="43577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786710" y="5704022"/>
            <a:ext cx="642943" cy="695147"/>
          </a:xfrm>
          <a:prstGeom prst="rect">
            <a:avLst/>
          </a:prstGeom>
          <a:noFill/>
        </p:spPr>
      </p:pic>
      <p:pic>
        <p:nvPicPr>
          <p:cNvPr id="7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929585" y="511859"/>
            <a:ext cx="785820" cy="938493"/>
          </a:xfrm>
          <a:prstGeom prst="rect">
            <a:avLst/>
          </a:prstGeom>
          <a:noFill/>
        </p:spPr>
      </p:pic>
      <p:pic>
        <p:nvPicPr>
          <p:cNvPr id="8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46992" flipV="1">
            <a:off x="5157084" y="4615728"/>
            <a:ext cx="1312070" cy="1214447"/>
          </a:xfrm>
          <a:prstGeom prst="rect">
            <a:avLst/>
          </a:prstGeom>
          <a:noFill/>
        </p:spPr>
      </p:pic>
      <p:pic>
        <p:nvPicPr>
          <p:cNvPr id="11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214283" y="6203989"/>
            <a:ext cx="428628" cy="521361"/>
          </a:xfrm>
          <a:prstGeom prst="rect">
            <a:avLst/>
          </a:prstGeom>
          <a:noFill/>
        </p:spPr>
      </p:pic>
      <p:pic>
        <p:nvPicPr>
          <p:cNvPr id="3074" name="Picture 2" descr="D:\Мои рисунки\Животные\Следы животных\След медведя (рисунок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2714620"/>
            <a:ext cx="3429024" cy="333956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433480" y="1643051"/>
            <a:ext cx="170976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1004" y="1214422"/>
            <a:ext cx="35242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72066" y="1307684"/>
            <a:ext cx="3466076" cy="259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89809" y="214290"/>
            <a:ext cx="4764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лишний?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81075" y="4071942"/>
            <a:ext cx="22824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/>
          <a:srcRect l="8567" t="11461" r="16475"/>
          <a:stretch>
            <a:fillRect/>
          </a:stretch>
        </p:blipFill>
        <p:spPr bwMode="auto">
          <a:xfrm>
            <a:off x="571472" y="4071942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99592" y="3901459"/>
            <a:ext cx="3568480" cy="26763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89809" y="214290"/>
            <a:ext cx="4764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лишний?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1999" y="1162517"/>
            <a:ext cx="4249042" cy="318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6016" y="4221088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1169652"/>
            <a:ext cx="3634158" cy="272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3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3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3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628800"/>
            <a:ext cx="6030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Конец!</a:t>
            </a:r>
          </a:p>
          <a:p>
            <a:pPr lvl="0" algn="ctr"/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  за внимание!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Природа\Картины (Зима)\00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28"/>
            <a:ext cx="5422143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Мои рисунки\Природа\Картины (Зима)\00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270004"/>
            <a:ext cx="6072231" cy="437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6215082"/>
            <a:ext cx="642943" cy="642918"/>
          </a:xfrm>
          <a:prstGeom prst="rect">
            <a:avLst/>
          </a:prstGeom>
          <a:noFill/>
        </p:spPr>
      </p:pic>
      <p:pic>
        <p:nvPicPr>
          <p:cNvPr id="5" name="Picture 3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428604"/>
            <a:ext cx="928695" cy="857257"/>
          </a:xfrm>
          <a:prstGeom prst="rect">
            <a:avLst/>
          </a:prstGeom>
          <a:noFill/>
        </p:spPr>
      </p:pic>
      <p:pic>
        <p:nvPicPr>
          <p:cNvPr id="6" name="Picture 3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143248"/>
            <a:ext cx="642943" cy="642942"/>
          </a:xfrm>
          <a:prstGeom prst="rect">
            <a:avLst/>
          </a:prstGeom>
          <a:noFill/>
        </p:spPr>
      </p:pic>
      <p:pic>
        <p:nvPicPr>
          <p:cNvPr id="7" name="Picture 3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428605"/>
            <a:ext cx="714380" cy="642942"/>
          </a:xfrm>
          <a:prstGeom prst="rect">
            <a:avLst/>
          </a:prstGeom>
          <a:noFill/>
        </p:spPr>
      </p:pic>
      <p:pic>
        <p:nvPicPr>
          <p:cNvPr id="8" name="Picture 3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9" y="5857892"/>
            <a:ext cx="714380" cy="642942"/>
          </a:xfrm>
          <a:prstGeom prst="rect">
            <a:avLst/>
          </a:prstGeom>
          <a:noFill/>
        </p:spPr>
      </p:pic>
      <p:pic>
        <p:nvPicPr>
          <p:cNvPr id="9" name="Picture 3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786323"/>
            <a:ext cx="642943" cy="734080"/>
          </a:xfrm>
          <a:prstGeom prst="rect">
            <a:avLst/>
          </a:prstGeom>
          <a:noFill/>
        </p:spPr>
      </p:pic>
      <p:pic>
        <p:nvPicPr>
          <p:cNvPr id="10" name="Picture 3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2714620"/>
            <a:ext cx="357191" cy="428628"/>
          </a:xfrm>
          <a:prstGeom prst="rect">
            <a:avLst/>
          </a:prstGeom>
          <a:noFill/>
        </p:spPr>
      </p:pic>
      <p:pic>
        <p:nvPicPr>
          <p:cNvPr id="11" name="Picture 3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01090" y="3643314"/>
            <a:ext cx="357191" cy="4286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928934"/>
            <a:ext cx="2857520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3071834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2928935"/>
            <a:ext cx="3000396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214290"/>
            <a:ext cx="3357586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0847974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155448"/>
            <a:ext cx="7829576" cy="916098"/>
          </a:xfrm>
        </p:spPr>
        <p:txBody>
          <a:bodyPr>
            <a:prstTxWarp prst="textChevronInverted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tx2">
                      <a:lumMod val="90000"/>
                      <a:alpha val="32000"/>
                    </a:schemeClr>
                  </a:outerShdw>
                </a:effectLst>
              </a:rPr>
              <a:t>Кто живёт в лесу?</a:t>
            </a:r>
            <a:endParaRPr lang="ru-RU" sz="44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tx2">
                    <a:lumMod val="90000"/>
                    <a:alpha val="32000"/>
                  </a:scheme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1" y="1071548"/>
            <a:ext cx="4040188" cy="50006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ЛЕТО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643050"/>
            <a:ext cx="4000527" cy="50006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8201" y="1071548"/>
            <a:ext cx="4040188" cy="50006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ЗИМА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Содержимое 7" descr="C:\Documents and Settings\Ирина\Рабочий стол\Анимационные картинки\картинки\природа\normal_animals10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5066" r="52158" b="23256"/>
          <a:stretch>
            <a:fillRect/>
          </a:stretch>
        </p:blipFill>
        <p:spPr bwMode="auto">
          <a:xfrm>
            <a:off x="4714876" y="1643050"/>
            <a:ext cx="4071967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2000232" y="2928934"/>
            <a:ext cx="106471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2214554"/>
            <a:ext cx="392909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по ёлкам ловко скачет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взлетает на дубы?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в дупле орехи прячет,</a:t>
            </a:r>
          </a:p>
          <a:p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Сушит на зиму грибы?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6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ormashki.net/uploads/posts/2010-12/1291936124_67612010_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5688631" cy="386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olyan.net/uploads/posts/2009-06/1245161229_102401_1280_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78421"/>
            <a:ext cx="5453683" cy="43629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2007-07.photosight.ru/04/2180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11" y="332655"/>
            <a:ext cx="8142145" cy="61066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48718" cy="928694"/>
          </a:xfrm>
        </p:spPr>
        <p:txBody>
          <a:bodyPr>
            <a:prstTxWarp prst="textCanDown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tx2">
                      <a:lumMod val="90000"/>
                      <a:alpha val="32000"/>
                    </a:schemeClr>
                  </a:outerShdw>
                </a:effectLst>
              </a:rPr>
              <a:t>Кто живёт в лесу?</a:t>
            </a:r>
            <a:endParaRPr lang="ru-RU" sz="4000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tx2">
                    <a:lumMod val="90000"/>
                    <a:alpha val="32000"/>
                  </a:scheme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1484785"/>
            <a:ext cx="6783318" cy="5087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57752" y="1600200"/>
            <a:ext cx="3908296" cy="4972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Зимой – беленький,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 летом – серенький.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Никого не обижает,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 всех сам боится.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857365"/>
            <a:ext cx="239795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20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 l="12903"/>
          <a:stretch>
            <a:fillRect/>
          </a:stretch>
        </p:blipFill>
        <p:spPr bwMode="auto">
          <a:xfrm>
            <a:off x="6500826" y="4857760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 dir="cw">
                                      <p:cBhvr>
                                        <p:cTn id="32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33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den.ru/uploads/images/c/a/6/f/1/404f57af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2452"/>
            <a:ext cx="5465061" cy="39166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nimalbox.ru/wp-content/uploads/2011/09/belyac_e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4968552" cy="36875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19143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Winter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1300</TotalTime>
  <Words>183</Words>
  <Application>Microsoft Office PowerPoint</Application>
  <PresentationFormat>Экран (4:3)</PresentationFormat>
  <Paragraphs>62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Winter</vt:lpstr>
      <vt:lpstr>Слайд 1</vt:lpstr>
      <vt:lpstr>Слайд 2</vt:lpstr>
      <vt:lpstr>Слайд 3</vt:lpstr>
      <vt:lpstr>Слайд 4</vt:lpstr>
      <vt:lpstr>Кто живёт в лесу?</vt:lpstr>
      <vt:lpstr>Слайд 6</vt:lpstr>
      <vt:lpstr>Слайд 7</vt:lpstr>
      <vt:lpstr>Кто живёт в лесу?</vt:lpstr>
      <vt:lpstr>Слайд 9</vt:lpstr>
      <vt:lpstr>Кто живёт в лесу?</vt:lpstr>
      <vt:lpstr>Слайд 11</vt:lpstr>
      <vt:lpstr>Слайд 12</vt:lpstr>
      <vt:lpstr>Кто живёт в лесу?</vt:lpstr>
      <vt:lpstr>Слайд 14</vt:lpstr>
      <vt:lpstr>Кто живёт в лесу?</vt:lpstr>
      <vt:lpstr>Слайд 16</vt:lpstr>
      <vt:lpstr>Слайд 17</vt:lpstr>
      <vt:lpstr>Кто оставил  следы  на снегу? </vt:lpstr>
      <vt:lpstr>Кто оставил  следы  на снегу? </vt:lpstr>
      <vt:lpstr>Кто оставил  следы  на снегу?</vt:lpstr>
      <vt:lpstr>Кто оставил  следы  на снегу?</vt:lpstr>
      <vt:lpstr>Слайд 22</vt:lpstr>
      <vt:lpstr>Слайд 23</vt:lpstr>
      <vt:lpstr>Слайд 24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User-f</cp:lastModifiedBy>
  <cp:revision>209</cp:revision>
  <dcterms:created xsi:type="dcterms:W3CDTF">2008-12-04T16:44:31Z</dcterms:created>
  <dcterms:modified xsi:type="dcterms:W3CDTF">2018-02-09T07:14:59Z</dcterms:modified>
</cp:coreProperties>
</file>