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646" autoAdjust="0"/>
  </p:normalViewPr>
  <p:slideViewPr>
    <p:cSldViewPr>
      <p:cViewPr varScale="1">
        <p:scale>
          <a:sx n="61" d="100"/>
          <a:sy n="61" d="100"/>
        </p:scale>
        <p:origin x="-9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B095-A3E8-4680-9AC6-31D00DE26D4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3A29-4E29-483B-921B-78F77057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F73EE8-B449-41D2-AA15-E2C770EF61D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D4412-E9E1-4653-BC29-E39BB1BB32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480720" cy="208823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«Чистые руки»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(Занятие для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средней группы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3360" y="5085184"/>
            <a:ext cx="4960640" cy="151216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: </a:t>
            </a:r>
          </a:p>
          <a:p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 А.В., Михайлова Е.Н.</a:t>
            </a:r>
            <a:endParaRPr lang="ru-RU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fbuz16.ru/repository/images/%D0%BC%D0%BE%D0%B9%D1%82%D0%B5%20%D1%80%D1%83%D0%BA%D0%B8%20%D0%BF%D1%80%D0%B0%D0%B2%D0%B8%D0%BB%D1%8C%D0%BD%D0%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1976286" cy="24805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x\Desktop\Картинки\2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896544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x\Desktop\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x\Desktop\Картинки\gigi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0025"/>
            <a:ext cx="8784976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Картинки\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x\Desktop\Картинки\img_1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7687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Desktop\Картинки\I8c0edmIf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66688"/>
            <a:ext cx="862965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x\Desktop\Картинки\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x\Desktop\Картинки\1360173447_prostokvashin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0485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x\Desktop\Картинки\51056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8125"/>
            <a:ext cx="864096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x\Desktop\Картинки\cf7c1d9044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475537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x\Desktop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768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12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«Чистые руки» (Занятие для средней группы)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«Чистые руки» (занятие для IIмладшей группы)</dc:title>
  <dc:creator>Max</dc:creator>
  <cp:lastModifiedBy>Тёма</cp:lastModifiedBy>
  <cp:revision>21</cp:revision>
  <dcterms:created xsi:type="dcterms:W3CDTF">2015-08-22T09:59:29Z</dcterms:created>
  <dcterms:modified xsi:type="dcterms:W3CDTF">2017-01-31T08:21:28Z</dcterms:modified>
</cp:coreProperties>
</file>