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33"/>
    <a:srgbClr val="FF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za-74.ucoz.ru/CLIPART/frui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hyperlink" Target="http://diza-74.ucoz.ru/CLIPART/fruit.jpg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12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5" Type="http://schemas.openxmlformats.org/officeDocument/2006/relationships/image" Target="../media/image35.png"/><Relationship Id="rId10" Type="http://schemas.openxmlformats.org/officeDocument/2006/relationships/image" Target="../media/image20.jpeg"/><Relationship Id="rId4" Type="http://schemas.openxmlformats.org/officeDocument/2006/relationships/image" Target="../media/image25.jpeg"/><Relationship Id="rId9" Type="http://schemas.openxmlformats.org/officeDocument/2006/relationships/image" Target="../media/image31.jpeg"/><Relationship Id="rId1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5.jpe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4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4.jpeg"/><Relationship Id="rId7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image" Target="../media/image50.png"/><Relationship Id="rId4" Type="http://schemas.openxmlformats.org/officeDocument/2006/relationships/hyperlink" Target="http://diza-74.ucoz.ru/CLIPART/fruit.jpg" TargetMode="Externa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20782249">
            <a:off x="6739018" y="1103179"/>
            <a:ext cx="945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85794"/>
            <a:ext cx="8643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Витамины и полезные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продукты.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daa-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4480" y="3714752"/>
            <a:ext cx="1285884" cy="2211720"/>
          </a:xfrm>
          <a:prstGeom prst="rect">
            <a:avLst/>
          </a:prstGeom>
        </p:spPr>
      </p:pic>
      <p:pic>
        <p:nvPicPr>
          <p:cNvPr id="13" name="Рисунок 12" descr="edaa-6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929066"/>
            <a:ext cx="2660450" cy="1285884"/>
          </a:xfrm>
          <a:prstGeom prst="rect">
            <a:avLst/>
          </a:prstGeom>
        </p:spPr>
      </p:pic>
      <p:pic>
        <p:nvPicPr>
          <p:cNvPr id="16" name="Рисунок 15" descr="edaa-9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929198"/>
            <a:ext cx="904875" cy="1314450"/>
          </a:xfrm>
          <a:prstGeom prst="rect">
            <a:avLst/>
          </a:prstGeom>
        </p:spPr>
      </p:pic>
      <p:pic>
        <p:nvPicPr>
          <p:cNvPr id="17" name="Рисунок 16" descr="edaa-8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29454" y="2571744"/>
            <a:ext cx="1466850" cy="1343025"/>
          </a:xfrm>
          <a:prstGeom prst="rect">
            <a:avLst/>
          </a:prstGeom>
        </p:spPr>
      </p:pic>
      <p:pic>
        <p:nvPicPr>
          <p:cNvPr id="18" name="Рисунок 17" descr="edaa-1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429264"/>
            <a:ext cx="1409700" cy="1133475"/>
          </a:xfrm>
          <a:prstGeom prst="rect">
            <a:avLst/>
          </a:prstGeom>
        </p:spPr>
      </p:pic>
      <p:pic>
        <p:nvPicPr>
          <p:cNvPr id="19" name="Рисунок 18" descr="edaa-8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428868"/>
            <a:ext cx="1314450" cy="1514475"/>
          </a:xfrm>
          <a:prstGeom prst="rect">
            <a:avLst/>
          </a:prstGeom>
        </p:spPr>
      </p:pic>
      <p:pic>
        <p:nvPicPr>
          <p:cNvPr id="20" name="Рисунок 19" descr="edaa-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2643182"/>
            <a:ext cx="1371600" cy="105727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Раскололся тесный домик На две половинки.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посыпались оттуда Бусинки-дробинки.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7 из 586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6732">
            <a:off x="2141035" y="2227411"/>
            <a:ext cx="6012745" cy="400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расту на ветке.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маленькие детки.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198 из 2457">
            <a:hlinkClick r:id="rId3" tgtFrame="_blank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9648">
            <a:off x="3958107" y="1189777"/>
            <a:ext cx="4942562" cy="516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471490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сучках висят шары –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Посинели от жары.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19 из 56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785926"/>
            <a:ext cx="4429156" cy="421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428604"/>
            <a:ext cx="5572164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виду он как рыжий мяч,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вот не мчится вскачь.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нём полезный витамин,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спелый…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Картинка 27 из 1512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071678"/>
            <a:ext cx="5008443" cy="42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428604"/>
            <a:ext cx="5572164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почти как апельсин,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толстой кожей, сочный,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 лишь один –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Кислый очень, очень.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2 из 1363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72169">
            <a:off x="2553109" y="2492669"/>
            <a:ext cx="6078513" cy="382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14282" y="357166"/>
            <a:ext cx="5857916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фрукт на вкус хорош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лампочку похож.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rus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8533">
            <a:off x="3857620" y="2214554"/>
            <a:ext cx="4684702" cy="407194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us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8533">
            <a:off x="885077" y="1518534"/>
            <a:ext cx="1707874" cy="1484484"/>
          </a:xfrm>
          <a:prstGeom prst="rect">
            <a:avLst/>
          </a:prstGeom>
        </p:spPr>
      </p:pic>
      <p:pic>
        <p:nvPicPr>
          <p:cNvPr id="7" name="Picture 2" descr="Картинка 2 из 1363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3078"/>
          <a:stretch>
            <a:fillRect/>
          </a:stretch>
        </p:blipFill>
        <p:spPr bwMode="auto">
          <a:xfrm rot="20172169">
            <a:off x="2183952" y="4862585"/>
            <a:ext cx="1415519" cy="156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Картинка 27 из 1512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57760"/>
            <a:ext cx="1653916" cy="139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Картинка 19 из 560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71810"/>
            <a:ext cx="1407399" cy="134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-main-pic" descr="Картинка 198 из 2457">
            <a:hlinkClick r:id="rId7" tgtFrame="_blank"/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9648">
            <a:off x="1664846" y="2944673"/>
            <a:ext cx="1564454" cy="161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7 из 5869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6732">
            <a:off x="4947263" y="2637171"/>
            <a:ext cx="2155559" cy="143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а 1 из 85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9475">
            <a:off x="6983882" y="2309145"/>
            <a:ext cx="1940499" cy="154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58 из 12064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14422"/>
            <a:ext cx="1078240" cy="117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Картинка 77 из 6863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143512"/>
            <a:ext cx="2150485" cy="138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35" r="10223" b="51553"/>
          <a:stretch>
            <a:fillRect/>
          </a:stretch>
        </p:blipFill>
        <p:spPr bwMode="auto">
          <a:xfrm rot="977894">
            <a:off x="5759184" y="4003520"/>
            <a:ext cx="1181943" cy="99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efault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5000636"/>
            <a:ext cx="1978873" cy="1556301"/>
          </a:xfrm>
          <a:prstGeom prst="rect">
            <a:avLst/>
          </a:prstGeom>
        </p:spPr>
      </p:pic>
      <p:pic>
        <p:nvPicPr>
          <p:cNvPr id="17" name="Рисунок 16" descr="mork18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035672">
            <a:off x="7021726" y="1201264"/>
            <a:ext cx="1756957" cy="826684"/>
          </a:xfrm>
          <a:prstGeom prst="rect">
            <a:avLst/>
          </a:prstGeom>
        </p:spPr>
      </p:pic>
      <p:pic>
        <p:nvPicPr>
          <p:cNvPr id="18" name="Рисунок 17" descr="kapust4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131515">
            <a:off x="7006809" y="3831350"/>
            <a:ext cx="1429190" cy="160003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1179489" y="3463925"/>
            <a:ext cx="635798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34" y="57148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50004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8926" y="471488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А – «витамин роста».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больше всего в морковке,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и в тыкве, абрикосах,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персиках, в арбузах тоже.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его в молоке и яичном желтке.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ork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28604"/>
            <a:ext cx="2487638" cy="1000132"/>
          </a:xfrm>
          <a:prstGeom prst="rect">
            <a:avLst/>
          </a:prstGeom>
        </p:spPr>
      </p:pic>
      <p:pic>
        <p:nvPicPr>
          <p:cNvPr id="11" name="Рисунок 10" descr="default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429132"/>
            <a:ext cx="1978873" cy="1556301"/>
          </a:xfrm>
          <a:prstGeom prst="rect">
            <a:avLst/>
          </a:prstGeom>
        </p:spPr>
      </p:pic>
      <p:pic>
        <p:nvPicPr>
          <p:cNvPr id="13" name="Рисунок 12" descr="арбуз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2428867"/>
            <a:ext cx="2071702" cy="178715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00042"/>
            <a:ext cx="2019306" cy="16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57200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8">
            <a:clrChange>
              <a:clrFrom>
                <a:srgbClr val="F8FAF7"/>
              </a:clrFrom>
              <a:clrTo>
                <a:srgbClr val="F8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143240" y="1785926"/>
            <a:ext cx="2928958" cy="2786082"/>
          </a:xfrm>
          <a:prstGeom prst="ellipse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785926"/>
            <a:ext cx="185738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170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785926"/>
            <a:ext cx="1857388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190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485776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Горох, кофе, шоколад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Витамином В богат!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Мясо, яйца, хлеб, орех –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Дают энергию для всех!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Картинка 7 из 586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6732">
            <a:off x="589545" y="708344"/>
            <a:ext cx="2155559" cy="143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714488"/>
            <a:ext cx="2755899" cy="17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00570"/>
            <a:ext cx="1827205" cy="13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00042"/>
            <a:ext cx="2255833" cy="13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857760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С – он самый вкусный!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апельсинах, яблоках, винограде, капусте!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больше всех – в шиповнике,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Лимоне и смородине!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поможет быть здоровым и красивым, и весёлым!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714488"/>
            <a:ext cx="154241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</a:t>
            </a:r>
            <a:endParaRPr lang="ru-RU" sz="200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66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4" descr="Картинка 27 из 1512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85728"/>
            <a:ext cx="236996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-main-pic" descr="Картинка 198 из 2457">
            <a:hlinkClick r:id="rId4" tgtFrame="_blank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9648">
            <a:off x="499371" y="4562775"/>
            <a:ext cx="2023727" cy="209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2 из 1363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3078"/>
          <a:stretch>
            <a:fillRect/>
          </a:stretch>
        </p:blipFill>
        <p:spPr bwMode="auto">
          <a:xfrm rot="20172169">
            <a:off x="6529170" y="484045"/>
            <a:ext cx="1742477" cy="192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kapust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31515">
            <a:off x="6889193" y="3894180"/>
            <a:ext cx="1669470" cy="1715451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5576">
            <a:off x="4149635" y="358963"/>
            <a:ext cx="1898643" cy="16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22145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3116"/>
            <a:ext cx="24431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а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flipH="1">
            <a:off x="357158" y="3857628"/>
            <a:ext cx="1714513" cy="2657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8" descr="с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429123" y="1285860"/>
            <a:ext cx="159698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72264" y="428604"/>
            <a:ext cx="1643074" cy="2478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28860" y="2571743"/>
            <a:ext cx="1643074" cy="2611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20391600">
            <a:off x="293212" y="4908449"/>
            <a:ext cx="2205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37483">
            <a:off x="2124393" y="3647668"/>
            <a:ext cx="21992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91377">
            <a:off x="4413950" y="2266007"/>
            <a:ext cx="18573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  <a:endParaRPr lang="ru-RU" sz="6600" b="1" cap="all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82249">
            <a:off x="6739018" y="595348"/>
            <a:ext cx="9457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D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43174" y="4929198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Творог, печень, яйца, сыр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Укрепляют организм!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Укрепляет наш скелет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детей – витамин «Д»!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857364"/>
            <a:ext cx="1720344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ru-RU" sz="1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FF3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143248"/>
            <a:ext cx="2327271" cy="174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74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785794"/>
            <a:ext cx="4572032" cy="22860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скрип? Что за хруст?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что ещё за куст?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быть без хруста,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я……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pust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1515">
            <a:off x="3714744" y="2214554"/>
            <a:ext cx="3991566" cy="446870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785794"/>
            <a:ext cx="5286412" cy="22860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Любопытный красный нос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макушку в землю врос.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Лишь торчат на грядке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Зелёные пятки.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k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35672">
            <a:off x="2596194" y="2156717"/>
            <a:ext cx="5906744" cy="277924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428604"/>
            <a:ext cx="5143536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голова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Велика, тяжела.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голова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Отдохнуть прилегла.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 велика,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шея тонка.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143116"/>
            <a:ext cx="5612276" cy="441382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58" y="357166"/>
            <a:ext cx="542928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землёй трава,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землёй бордовая голова.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" r="10223" b="32970"/>
          <a:stretch>
            <a:fillRect/>
          </a:stretch>
        </p:blipFill>
        <p:spPr bwMode="auto">
          <a:xfrm rot="977894">
            <a:off x="2412912" y="1771921"/>
            <a:ext cx="5080431" cy="41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58" y="428604"/>
            <a:ext cx="507209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Растут на грядке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Зелёные ветки,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 них красные детки.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77 из 686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928802"/>
            <a:ext cx="6983635" cy="450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07209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Прежде, чем его мы съели,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наплакаться успели.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58 из 12064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357430"/>
            <a:ext cx="3430594" cy="375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Картинка 43 из 4659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143248"/>
            <a:ext cx="456827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Щёки розовые, нос белый.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темноте сижу день целый.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рубашка зелена,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на солнышке она.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а 1 из 85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9475">
            <a:off x="3489178" y="2237399"/>
            <a:ext cx="5079898" cy="404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330</Words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28</cp:revision>
  <dcterms:modified xsi:type="dcterms:W3CDTF">2011-12-10T19:35:13Z</dcterms:modified>
</cp:coreProperties>
</file>