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59" r:id="rId5"/>
    <p:sldId id="274" r:id="rId6"/>
    <p:sldId id="275" r:id="rId7"/>
    <p:sldId id="265" r:id="rId8"/>
    <p:sldId id="266" r:id="rId9"/>
    <p:sldId id="273" r:id="rId10"/>
    <p:sldId id="272" r:id="rId11"/>
    <p:sldId id="260" r:id="rId12"/>
    <p:sldId id="270" r:id="rId13"/>
    <p:sldId id="269" r:id="rId14"/>
    <p:sldId id="280" r:id="rId15"/>
    <p:sldId id="268" r:id="rId16"/>
    <p:sldId id="267" r:id="rId17"/>
    <p:sldId id="279" r:id="rId18"/>
    <p:sldId id="277" r:id="rId19"/>
    <p:sldId id="278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66B"/>
    <a:srgbClr val="0C40AA"/>
    <a:srgbClr val="7C0346"/>
    <a:srgbClr val="E1E1E1"/>
    <a:srgbClr val="B7036E"/>
    <a:srgbClr val="7F0349"/>
    <a:srgbClr val="72A0DB"/>
    <a:srgbClr val="712703"/>
    <a:srgbClr val="251B02"/>
    <a:srgbClr val="604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>
        <p:scale>
          <a:sx n="78" d="100"/>
          <a:sy n="78" d="100"/>
        </p:scale>
        <p:origin x="-10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36371" y="1197429"/>
            <a:ext cx="5910943" cy="46474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Нестандартное</a:t>
            </a:r>
          </a:p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Физкультурное </a:t>
            </a:r>
          </a:p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Оборудование</a:t>
            </a:r>
          </a:p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своими руками</a:t>
            </a:r>
          </a:p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Группа №6 </a:t>
            </a:r>
          </a:p>
          <a:p>
            <a:pPr algn="ctr"/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</a:t>
            </a:r>
            <a:r>
              <a:rPr lang="ru-RU" sz="4000" b="1" dirty="0" err="1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Смешарики</a:t>
            </a:r>
            <a:r>
              <a:rPr lang="ru-RU" sz="4000" b="1" dirty="0" smtClean="0">
                <a:ln w="28575">
                  <a:solidFill>
                    <a:schemeClr val="bg1"/>
                  </a:solidFill>
                </a:ln>
                <a:gradFill flip="none" rotWithShape="1">
                  <a:gsLst>
                    <a:gs pos="60000">
                      <a:srgbClr val="0C40AA"/>
                    </a:gs>
                    <a:gs pos="100000">
                      <a:srgbClr val="72A0DB"/>
                    </a:gs>
                  </a:gsLst>
                  <a:lin ang="8100000" scaled="1"/>
                  <a:tileRect/>
                </a:gradFill>
                <a:effectLst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 algn="ctr"/>
            <a:r>
              <a:rPr lang="ru-RU" sz="2800" b="1" dirty="0" smtClean="0">
                <a:ln w="28575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Подготовили: Григорьева А.В., Михайлова Е.Н.</a:t>
            </a:r>
            <a:endParaRPr lang="ru-RU" sz="2800" b="1" dirty="0">
              <a:ln w="28575"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Картинки по запросу спорт клипа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888" y="311587"/>
            <a:ext cx="2397834" cy="2470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2116" y="226733"/>
            <a:ext cx="617130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«Хоккей»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Болеть нам некогда, друзья,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  хоккей играем мы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очень мы собой горды,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дарит нам здоровье спорт.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Сергей\Desktop\100NIKON\DSCN2461.JPG"/>
          <p:cNvPicPr>
            <a:picLocks noChangeAspect="1" noChangeArrowheads="1"/>
          </p:cNvPicPr>
          <p:nvPr/>
        </p:nvPicPr>
        <p:blipFill>
          <a:blip r:embed="rId3" cstate="print"/>
          <a:srcRect l="25368" t="16667" r="29044" b="23529"/>
          <a:stretch>
            <a:fillRect/>
          </a:stretch>
        </p:blipFill>
        <p:spPr bwMode="auto">
          <a:xfrm>
            <a:off x="6510528" y="512063"/>
            <a:ext cx="2060448" cy="202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Сергей\Desktop\100NIKON\DSCN2465.JPG"/>
          <p:cNvPicPr>
            <a:picLocks noChangeAspect="1" noChangeArrowheads="1"/>
          </p:cNvPicPr>
          <p:nvPr/>
        </p:nvPicPr>
        <p:blipFill>
          <a:blip r:embed="rId4" cstate="print"/>
          <a:srcRect l="39540" t="28295" r="12575" b="19659"/>
          <a:stretch>
            <a:fillRect/>
          </a:stretch>
        </p:blipFill>
        <p:spPr bwMode="auto">
          <a:xfrm>
            <a:off x="2901696" y="2474976"/>
            <a:ext cx="5376672" cy="438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2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08023" y="339634"/>
            <a:ext cx="3291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«Косички»</a:t>
            </a:r>
            <a:endParaRPr lang="ru-RU" sz="40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781005" y="1097279"/>
            <a:ext cx="3592286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весёлые сестрички –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Заплетённые косички.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Хочешь – можешь походить,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Хочешь – прыгай через них.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 а утром, спозаранку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ними сделаем зарядку!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Сергей\Desktop\100NIKON\DSCN2458.JPG"/>
          <p:cNvPicPr>
            <a:picLocks noChangeAspect="1" noChangeArrowheads="1"/>
          </p:cNvPicPr>
          <p:nvPr/>
        </p:nvPicPr>
        <p:blipFill>
          <a:blip r:embed="rId3" cstate="print"/>
          <a:srcRect t="12618" r="7886" b="19243"/>
          <a:stretch>
            <a:fillRect/>
          </a:stretch>
        </p:blipFill>
        <p:spPr bwMode="auto">
          <a:xfrm>
            <a:off x="585215" y="560832"/>
            <a:ext cx="4043529" cy="224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Сергей\Desktop\100NIKON\DSCN2481.JPG"/>
          <p:cNvPicPr>
            <a:picLocks noChangeAspect="1" noChangeArrowheads="1"/>
          </p:cNvPicPr>
          <p:nvPr/>
        </p:nvPicPr>
        <p:blipFill>
          <a:blip r:embed="rId4" cstate="print"/>
          <a:srcRect t="18454" r="13965"/>
          <a:stretch>
            <a:fillRect/>
          </a:stretch>
        </p:blipFill>
        <p:spPr bwMode="auto">
          <a:xfrm>
            <a:off x="292011" y="3145536"/>
            <a:ext cx="4450640" cy="316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Сергей\Desktop\100NIKON\DSCN2483.JPG"/>
          <p:cNvPicPr>
            <a:picLocks noChangeAspect="1" noChangeArrowheads="1"/>
          </p:cNvPicPr>
          <p:nvPr/>
        </p:nvPicPr>
        <p:blipFill>
          <a:blip r:embed="rId5" cstate="print"/>
          <a:srcRect l="20862" t="20332" r="6122"/>
          <a:stretch>
            <a:fillRect/>
          </a:stretch>
        </p:blipFill>
        <p:spPr bwMode="auto">
          <a:xfrm>
            <a:off x="4511040" y="3169920"/>
            <a:ext cx="3925824" cy="321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49931" y="885532"/>
            <a:ext cx="43368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Спинку мне погладит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Чудо-тренажёр.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Мышцы все расслабит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день даст задор!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8631" y="188686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</a:t>
            </a:r>
            <a:r>
              <a:rPr lang="ru-RU" sz="4000" b="1" dirty="0" err="1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Массажёры</a:t>
            </a:r>
            <a:r>
              <a:rPr lang="ru-RU" sz="40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»</a:t>
            </a:r>
            <a:endParaRPr lang="ru-RU" sz="40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Сергей\Desktop\100NIKON\DSCN2456.JPG"/>
          <p:cNvPicPr>
            <a:picLocks noChangeAspect="1" noChangeArrowheads="1"/>
          </p:cNvPicPr>
          <p:nvPr/>
        </p:nvPicPr>
        <p:blipFill>
          <a:blip r:embed="rId3" cstate="print"/>
          <a:srcRect t="12281" r="19079" b="10088"/>
          <a:stretch>
            <a:fillRect/>
          </a:stretch>
        </p:blipFill>
        <p:spPr bwMode="auto">
          <a:xfrm>
            <a:off x="402336" y="390143"/>
            <a:ext cx="3889248" cy="279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Сергей\Desktop\100NIKON\DSCN2471.JPG"/>
          <p:cNvPicPr>
            <a:picLocks noChangeAspect="1" noChangeArrowheads="1"/>
          </p:cNvPicPr>
          <p:nvPr/>
        </p:nvPicPr>
        <p:blipFill>
          <a:blip r:embed="rId4" cstate="print"/>
          <a:srcRect t="11494" r="11084"/>
          <a:stretch>
            <a:fillRect/>
          </a:stretch>
        </p:blipFill>
        <p:spPr bwMode="auto">
          <a:xfrm>
            <a:off x="3016536" y="2629487"/>
            <a:ext cx="5664168" cy="422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Загрузки\Новая папка\0_8e7e6_c8b47f87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36" y="3865890"/>
            <a:ext cx="1791544" cy="1846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3579" y="1042286"/>
            <a:ext cx="49304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Много ковриков у нас!</a:t>
            </a:r>
          </a:p>
          <a:p>
            <a:r>
              <a:rPr lang="ru-RU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Заниматься просто класс!</a:t>
            </a:r>
          </a:p>
          <a:p>
            <a:r>
              <a:rPr lang="ru-RU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Тренируем стопы ног,</a:t>
            </a:r>
          </a:p>
          <a:p>
            <a:r>
              <a:rPr lang="ru-RU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каждый был здоров!</a:t>
            </a:r>
            <a:endParaRPr lang="ru-RU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3097" y="267064"/>
            <a:ext cx="5408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36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Массажные коврики»</a:t>
            </a:r>
            <a:endParaRPr lang="ru-RU" sz="36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050" name="Picture 2" descr="C:\Users\Сергей\Desktop\100NIKON\DSCN2474.JPG"/>
          <p:cNvPicPr>
            <a:picLocks noChangeAspect="1" noChangeArrowheads="1"/>
          </p:cNvPicPr>
          <p:nvPr/>
        </p:nvPicPr>
        <p:blipFill>
          <a:blip r:embed="rId3" cstate="print"/>
          <a:srcRect l="8542" t="25184" r="-1325"/>
          <a:stretch>
            <a:fillRect/>
          </a:stretch>
        </p:blipFill>
        <p:spPr bwMode="auto">
          <a:xfrm>
            <a:off x="1597152" y="2718815"/>
            <a:ext cx="6486144" cy="392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Сергей\Desktop\100NIKON\DSCN2459.JPG"/>
          <p:cNvPicPr>
            <a:picLocks noChangeAspect="1" noChangeArrowheads="1"/>
          </p:cNvPicPr>
          <p:nvPr/>
        </p:nvPicPr>
        <p:blipFill>
          <a:blip r:embed="rId4" cstate="print"/>
          <a:srcRect t="14075" b="16530"/>
          <a:stretch>
            <a:fillRect/>
          </a:stretch>
        </p:blipFill>
        <p:spPr bwMode="auto">
          <a:xfrm>
            <a:off x="1" y="682752"/>
            <a:ext cx="4052612" cy="210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54361" y="1033577"/>
            <a:ext cx="4499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2D4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и тапочки массажные,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2D4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Очень, очень важные.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2D4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для стопы сейчас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2D45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Важен точечный массаж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81984" y="536448"/>
            <a:ext cx="4962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 Массажные тапочки»</a:t>
            </a:r>
            <a:endParaRPr lang="ru-RU" sz="28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8194" name="Picture 2" descr="C:\Users\Сергей\Desktop\100NIKON\DSCN2462.JPG"/>
          <p:cNvPicPr>
            <a:picLocks noChangeAspect="1" noChangeArrowheads="1"/>
          </p:cNvPicPr>
          <p:nvPr/>
        </p:nvPicPr>
        <p:blipFill>
          <a:blip r:embed="rId3" cstate="print"/>
          <a:srcRect l="12853" t="5747" r="14107" b="10658"/>
          <a:stretch>
            <a:fillRect/>
          </a:stretch>
        </p:blipFill>
        <p:spPr bwMode="auto">
          <a:xfrm>
            <a:off x="4864608" y="3023616"/>
            <a:ext cx="2840736" cy="2438400"/>
          </a:xfrm>
          <a:prstGeom prst="rect">
            <a:avLst/>
          </a:prstGeom>
          <a:noFill/>
        </p:spPr>
      </p:pic>
      <p:pic>
        <p:nvPicPr>
          <p:cNvPr id="8195" name="Picture 3" descr="C:\Users\Сергей\Desktop\100NIKON\DSCN2470.JPG"/>
          <p:cNvPicPr>
            <a:picLocks noChangeAspect="1" noChangeArrowheads="1"/>
          </p:cNvPicPr>
          <p:nvPr/>
        </p:nvPicPr>
        <p:blipFill>
          <a:blip r:embed="rId4" cstate="print"/>
          <a:srcRect l="22663" r="40653"/>
          <a:stretch>
            <a:fillRect/>
          </a:stretch>
        </p:blipFill>
        <p:spPr bwMode="auto">
          <a:xfrm>
            <a:off x="890016" y="451103"/>
            <a:ext cx="2927985" cy="598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55934" y="924720"/>
            <a:ext cx="49565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спортом заниматься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детства нужно закаляться.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Похожу я понемножку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ребристой, по дорожке.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22688" y="240938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 Ребристая доска»</a:t>
            </a:r>
            <a:endParaRPr lang="ru-RU" sz="36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266" name="Picture 2" descr="C:\Users\Сергей\Desktop\100NIKON\DSCN2472.JPG"/>
          <p:cNvPicPr>
            <a:picLocks noChangeAspect="1" noChangeArrowheads="1"/>
          </p:cNvPicPr>
          <p:nvPr/>
        </p:nvPicPr>
        <p:blipFill>
          <a:blip r:embed="rId3" cstate="print"/>
          <a:srcRect l="60400" t="27022" r="10933" b="40267"/>
          <a:stretch>
            <a:fillRect/>
          </a:stretch>
        </p:blipFill>
        <p:spPr bwMode="auto">
          <a:xfrm>
            <a:off x="475487" y="499872"/>
            <a:ext cx="3148385" cy="269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Сергей\Desktop\100NIKON\DSCN2473.JPG"/>
          <p:cNvPicPr>
            <a:picLocks noChangeAspect="1" noChangeArrowheads="1"/>
          </p:cNvPicPr>
          <p:nvPr/>
        </p:nvPicPr>
        <p:blipFill>
          <a:blip r:embed="rId4" cstate="print"/>
          <a:srcRect l="31218" t="19289" b="28596"/>
          <a:stretch>
            <a:fillRect/>
          </a:stretch>
        </p:blipFill>
        <p:spPr bwMode="auto">
          <a:xfrm>
            <a:off x="2109217" y="3108960"/>
            <a:ext cx="5913120" cy="336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-48768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12729" y="1011935"/>
            <a:ext cx="40264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меткость развивать,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Очень любим мы играть.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Поиграем мы в бильбоке</a:t>
            </a:r>
          </a:p>
          <a:p>
            <a:r>
              <a:rPr lang="ru-RU" sz="24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поймаем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мячик всё же!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4697" y="449944"/>
            <a:ext cx="3801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 Бильбоке»</a:t>
            </a:r>
            <a:endParaRPr lang="ru-RU" sz="32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4099" name="Picture 3" descr="C:\Users\Сергей\Desktop\100NIKON\DSCN2493.JPG"/>
          <p:cNvPicPr>
            <a:picLocks noChangeAspect="1" noChangeArrowheads="1"/>
          </p:cNvPicPr>
          <p:nvPr/>
        </p:nvPicPr>
        <p:blipFill>
          <a:blip r:embed="rId3" cstate="print"/>
          <a:srcRect l="25118" t="1878" r="28638" b="6729"/>
          <a:stretch>
            <a:fillRect/>
          </a:stretch>
        </p:blipFill>
        <p:spPr bwMode="auto">
          <a:xfrm>
            <a:off x="694945" y="290318"/>
            <a:ext cx="4157471" cy="6162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Загрузки\Новая папка\0_8e7bf_48083776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357" y="2648712"/>
            <a:ext cx="2695707" cy="3428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790" y="5035297"/>
            <a:ext cx="6079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Чтобы руки были сильными, </a:t>
            </a:r>
          </a:p>
          <a:p>
            <a:pPr marL="457200" indent="-457200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Мы растянем резинку с силою!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5063" y="378823"/>
            <a:ext cx="4141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«Эспандер»</a:t>
            </a:r>
            <a:endParaRPr lang="ru-RU" sz="32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0242" name="Picture 2" descr="C:\Users\Сергей\Desktop\100NIKON\DSCN2464.JPG"/>
          <p:cNvPicPr>
            <a:picLocks noChangeAspect="1" noChangeArrowheads="1"/>
          </p:cNvPicPr>
          <p:nvPr/>
        </p:nvPicPr>
        <p:blipFill>
          <a:blip r:embed="rId3" cstate="print"/>
          <a:srcRect l="4651" t="4393" r="16021" b="15332"/>
          <a:stretch>
            <a:fillRect/>
          </a:stretch>
        </p:blipFill>
        <p:spPr bwMode="auto">
          <a:xfrm>
            <a:off x="5695652" y="4108704"/>
            <a:ext cx="3228892" cy="245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Сергей\Desktop\100NIKON\DSCN2467.JPG"/>
          <p:cNvPicPr>
            <a:picLocks noChangeAspect="1" noChangeArrowheads="1"/>
          </p:cNvPicPr>
          <p:nvPr/>
        </p:nvPicPr>
        <p:blipFill>
          <a:blip r:embed="rId4" cstate="print"/>
          <a:srcRect t="9415" r="10023"/>
          <a:stretch>
            <a:fillRect/>
          </a:stretch>
        </p:blipFill>
        <p:spPr bwMode="auto">
          <a:xfrm>
            <a:off x="573024" y="877824"/>
            <a:ext cx="5352288" cy="404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D:\Загрузки\Новая папка\0_8e7bf_48083776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2533" y="1174270"/>
            <a:ext cx="2244603" cy="2855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3609" y="1094537"/>
            <a:ext cx="4682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Какое детство без игр и смеха!</a:t>
            </a:r>
          </a:p>
          <a:p>
            <a:pPr marL="457200" indent="-457200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Возьмём  мешки и поскакали,</a:t>
            </a:r>
          </a:p>
          <a:p>
            <a:pPr marL="457200" indent="-457200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весело - вот потеха! </a:t>
            </a:r>
            <a:endParaRPr lang="ru-RU" sz="2200" b="1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3889" y="271707"/>
            <a:ext cx="5876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 Мешки для прыжков»</a:t>
            </a:r>
            <a:endParaRPr lang="ru-RU" sz="40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6146" name="Picture 2" descr="C:\Users\Сергей\Desktop\100NIKON\DSCN2503.JPG"/>
          <p:cNvPicPr>
            <a:picLocks noChangeAspect="1" noChangeArrowheads="1"/>
          </p:cNvPicPr>
          <p:nvPr/>
        </p:nvPicPr>
        <p:blipFill>
          <a:blip r:embed="rId3" cstate="print"/>
          <a:srcRect l="24571" t="-762" r="28286"/>
          <a:stretch>
            <a:fillRect/>
          </a:stretch>
        </p:blipFill>
        <p:spPr bwMode="auto">
          <a:xfrm>
            <a:off x="4840224" y="816863"/>
            <a:ext cx="3651930" cy="5854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Сергей\Desktop\100NIKON\DSCN2504.JPG"/>
          <p:cNvPicPr>
            <a:picLocks noChangeAspect="1" noChangeArrowheads="1"/>
          </p:cNvPicPr>
          <p:nvPr/>
        </p:nvPicPr>
        <p:blipFill>
          <a:blip r:embed="rId4" cstate="print"/>
          <a:srcRect l="32581" t="5776" r="42780" b="41555"/>
          <a:stretch>
            <a:fillRect/>
          </a:stretch>
        </p:blipFill>
        <p:spPr bwMode="auto">
          <a:xfrm>
            <a:off x="1085088" y="2267711"/>
            <a:ext cx="2657856" cy="426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57593" y="875081"/>
            <a:ext cx="7542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Лесенка-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чудесенка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в нашей группе есть.</a:t>
            </a:r>
          </a:p>
          <a:p>
            <a:pPr marL="457200" indent="-457200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Прыжки, шаги мы тренируем здесь.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4560" y="292608"/>
            <a:ext cx="5669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« Лесенка - </a:t>
            </a:r>
            <a:r>
              <a:rPr lang="ru-RU" sz="3600" b="1" dirty="0" err="1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чудесенка</a:t>
            </a:r>
            <a:r>
              <a:rPr lang="ru-RU" sz="36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»</a:t>
            </a:r>
            <a:endParaRPr lang="ru-RU" sz="36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5122" name="Picture 2" descr="C:\Users\Сергей\Desktop\100NIKON\DSCN2460.JPG"/>
          <p:cNvPicPr>
            <a:picLocks noChangeAspect="1" noChangeArrowheads="1"/>
          </p:cNvPicPr>
          <p:nvPr/>
        </p:nvPicPr>
        <p:blipFill>
          <a:blip r:embed="rId3" cstate="print"/>
          <a:srcRect l="10112" t="35430" b="34907"/>
          <a:stretch>
            <a:fillRect/>
          </a:stretch>
        </p:blipFill>
        <p:spPr bwMode="auto">
          <a:xfrm rot="16200000">
            <a:off x="-1290909" y="3729309"/>
            <a:ext cx="5197006" cy="1286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Сергей\Desktop\100NIKON\DSCN2477.JPG"/>
          <p:cNvPicPr>
            <a:picLocks noChangeAspect="1" noChangeArrowheads="1"/>
          </p:cNvPicPr>
          <p:nvPr/>
        </p:nvPicPr>
        <p:blipFill>
          <a:blip r:embed="rId4" cstate="print"/>
          <a:srcRect r="16043"/>
          <a:stretch>
            <a:fillRect/>
          </a:stretch>
        </p:blipFill>
        <p:spPr bwMode="auto">
          <a:xfrm>
            <a:off x="3474720" y="1865376"/>
            <a:ext cx="4949952" cy="4421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Загрузки\Новая папка\0_8e7bf_48083776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6020" y="2840736"/>
            <a:ext cx="1476507" cy="1878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18458" y="574766"/>
            <a:ext cx="7772399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 представить мы хотим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Уголок спортивный!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Хочешь ты здоровым быть?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Двигайся активно!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481942" y="2230594"/>
            <a:ext cx="4689568" cy="41549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Здоровый дух в здоровом теле!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 этом вечно все твердят!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знаем – спорт на самом деле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Полезен очень для ребят!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Зарядку делаем мы дружно.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понимаем – это нужно!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всё у нас для спорта 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Скакалки, кегли и дорожки,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тренажёров есть немножко,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Мячи, косички, кольца есть –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Всё невозможно перечесть!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04" y="-377952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6951" y="0"/>
            <a:ext cx="6364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Лыжи»</a:t>
            </a:r>
            <a:endParaRPr lang="ru-RU" sz="4000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C:\Users\Сергей\Desktop\100NIKON\DSCN2499.JPG"/>
          <p:cNvPicPr>
            <a:picLocks noChangeAspect="1" noChangeArrowheads="1"/>
          </p:cNvPicPr>
          <p:nvPr/>
        </p:nvPicPr>
        <p:blipFill>
          <a:blip r:embed="rId3" cstate="print"/>
          <a:srcRect l="30379" t="1150" r="36479"/>
          <a:stretch>
            <a:fillRect/>
          </a:stretch>
        </p:blipFill>
        <p:spPr bwMode="auto">
          <a:xfrm>
            <a:off x="5900928" y="670560"/>
            <a:ext cx="2340864" cy="523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16864" y="438913"/>
            <a:ext cx="4700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Великаны-Сапоги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любым снегам беги.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ергей\Desktop\100NIKON\DSCN2540.JPG"/>
          <p:cNvPicPr>
            <a:picLocks noChangeAspect="1" noChangeArrowheads="1"/>
          </p:cNvPicPr>
          <p:nvPr/>
        </p:nvPicPr>
        <p:blipFill>
          <a:blip r:embed="rId4" cstate="print"/>
          <a:srcRect l="6127" t="1313" r="4267"/>
          <a:stretch>
            <a:fillRect/>
          </a:stretch>
        </p:blipFill>
        <p:spPr bwMode="auto">
          <a:xfrm>
            <a:off x="560752" y="1487425"/>
            <a:ext cx="5181680" cy="428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0745" y="1826057"/>
            <a:ext cx="2294545" cy="62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200" dirty="0"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0017" y="438913"/>
            <a:ext cx="7693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Методическая копилка воспитателя по физкультуре</a:t>
            </a:r>
            <a:endParaRPr lang="ru-RU" sz="36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338" name="Picture 2" descr="C:\Users\Сергей\Desktop\100NIKON\DSCN2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632" y="1594104"/>
            <a:ext cx="6790944" cy="509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1521" y="1146049"/>
            <a:ext cx="195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200" smtClean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«</a:t>
            </a:r>
            <a:r>
              <a:rPr lang="ru-RU" sz="2200" dirty="0" smtClean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Вредно-полезно»</a:t>
            </a:r>
            <a:endParaRPr lang="ru-RU" sz="2200" dirty="0"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0017" y="438913"/>
            <a:ext cx="7693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n w="9525">
                  <a:noFill/>
                </a:ln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Дидактические игры своими руками</a:t>
            </a:r>
            <a:endParaRPr lang="ru-RU" sz="3600" b="1" dirty="0">
              <a:ln w="9525">
                <a:noFill/>
              </a:ln>
              <a:solidFill>
                <a:schemeClr val="accent6">
                  <a:lumMod val="75000"/>
                </a:schemeClr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0631" t="886" r="13953"/>
          <a:stretch>
            <a:fillRect/>
          </a:stretch>
        </p:blipFill>
        <p:spPr bwMode="auto">
          <a:xfrm>
            <a:off x="3560064" y="3849624"/>
            <a:ext cx="2767584" cy="272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5622" t="7462" r="9950"/>
          <a:stretch>
            <a:fillRect/>
          </a:stretch>
        </p:blipFill>
        <p:spPr bwMode="auto">
          <a:xfrm>
            <a:off x="536448" y="1889760"/>
            <a:ext cx="3157728" cy="3401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22604" b="20885"/>
          <a:stretch>
            <a:fillRect/>
          </a:stretch>
        </p:blipFill>
        <p:spPr bwMode="auto">
          <a:xfrm>
            <a:off x="4468668" y="2084832"/>
            <a:ext cx="4199844" cy="178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900928" y="1682496"/>
            <a:ext cx="2596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«Найди и назови!»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30745" y="1826057"/>
            <a:ext cx="2294545" cy="62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200" dirty="0"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5143" y="444137"/>
            <a:ext cx="3082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noFill/>
                </a:ln>
                <a:solidFill>
                  <a:srgbClr val="0C40AA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Гантели</a:t>
            </a:r>
            <a:endParaRPr lang="ru-RU" sz="4000" dirty="0">
              <a:ln w="9525">
                <a:noFill/>
              </a:ln>
              <a:solidFill>
                <a:srgbClr val="0C40AA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F:\Новая папка\DSCN3644.JPG"/>
          <p:cNvPicPr>
            <a:picLocks noChangeAspect="1" noChangeArrowheads="1"/>
          </p:cNvPicPr>
          <p:nvPr/>
        </p:nvPicPr>
        <p:blipFill>
          <a:blip r:embed="rId3" cstate="print"/>
          <a:srcRect l="21963" t="-468" r="11098"/>
          <a:stretch>
            <a:fillRect/>
          </a:stretch>
        </p:blipFill>
        <p:spPr bwMode="auto">
          <a:xfrm>
            <a:off x="1227908" y="3618412"/>
            <a:ext cx="2495006" cy="280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Новая папка\DSCN3631.JPG"/>
          <p:cNvPicPr>
            <a:picLocks noChangeAspect="1" noChangeArrowheads="1"/>
          </p:cNvPicPr>
          <p:nvPr/>
        </p:nvPicPr>
        <p:blipFill>
          <a:blip r:embed="rId4"/>
          <a:srcRect t="817"/>
          <a:stretch>
            <a:fillRect/>
          </a:stretch>
        </p:blipFill>
        <p:spPr bwMode="auto">
          <a:xfrm>
            <a:off x="223394" y="222069"/>
            <a:ext cx="4571731" cy="339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Новая папка\DSCN3635.JPG"/>
          <p:cNvPicPr>
            <a:picLocks noChangeAspect="1" noChangeArrowheads="1"/>
          </p:cNvPicPr>
          <p:nvPr/>
        </p:nvPicPr>
        <p:blipFill>
          <a:blip r:embed="rId5" cstate="print"/>
          <a:srcRect t="11157" r="6465"/>
          <a:stretch>
            <a:fillRect/>
          </a:stretch>
        </p:blipFill>
        <p:spPr bwMode="auto">
          <a:xfrm>
            <a:off x="4193176" y="3239589"/>
            <a:ext cx="4712628" cy="335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055327" y="1123404"/>
            <a:ext cx="3592284" cy="1569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 рука была тверда,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Мышцы были крепки,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ленитесь по утрам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Поднимать 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гантельки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6444" y="0"/>
            <a:ext cx="3209237" cy="98023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Гимнастический кубик</a:t>
            </a:r>
          </a:p>
        </p:txBody>
      </p:sp>
      <p:pic>
        <p:nvPicPr>
          <p:cNvPr id="5121" name="Picture 1" descr="F:\Новая папка\DSCN3642.JPG"/>
          <p:cNvPicPr>
            <a:picLocks noChangeAspect="1" noChangeArrowheads="1"/>
          </p:cNvPicPr>
          <p:nvPr/>
        </p:nvPicPr>
        <p:blipFill>
          <a:blip r:embed="rId3" cstate="print"/>
          <a:srcRect l="14041" t="2740" r="13699"/>
          <a:stretch>
            <a:fillRect/>
          </a:stretch>
        </p:blipFill>
        <p:spPr bwMode="auto">
          <a:xfrm>
            <a:off x="6058476" y="365760"/>
            <a:ext cx="2837330" cy="286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Новая папка\DSCN3643.JPG"/>
          <p:cNvPicPr>
            <a:picLocks noChangeAspect="1" noChangeArrowheads="1"/>
          </p:cNvPicPr>
          <p:nvPr/>
        </p:nvPicPr>
        <p:blipFill>
          <a:blip r:embed="rId4"/>
          <a:srcRect l="28235" t="8235" r="10882" b="18431"/>
          <a:stretch>
            <a:fillRect/>
          </a:stretch>
        </p:blipFill>
        <p:spPr bwMode="auto">
          <a:xfrm>
            <a:off x="287383" y="3611623"/>
            <a:ext cx="3592286" cy="324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Новая папка\DSCN36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128" y="3035962"/>
            <a:ext cx="4733365" cy="355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7177" y="966652"/>
            <a:ext cx="26778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 волшебный-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нём все движения!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 кидай-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повторяй!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D:\Загрузки\Новая папка\0_8e7bf_48083776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8126" y="1018903"/>
            <a:ext cx="1540405" cy="1959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2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1791" y="4281873"/>
            <a:ext cx="39624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На вертушку мы подуем-</a:t>
            </a:r>
          </a:p>
          <a:p>
            <a:pPr marL="457200" indent="-457200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Лёгкие мы тренируем!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16136" y="365760"/>
            <a:ext cx="36713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rgbClr val="7030A0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 Вертушки»</a:t>
            </a:r>
            <a:endParaRPr lang="ru-RU" sz="4000" b="1" dirty="0">
              <a:ln w="9525">
                <a:noFill/>
              </a:ln>
              <a:solidFill>
                <a:srgbClr val="7030A0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22" name="Picture 2" descr="F:\Новая папка\DSCN36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446" y="431074"/>
            <a:ext cx="4963885" cy="372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8850" y="3370997"/>
            <a:ext cx="4112526" cy="308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Сергей\Desktop\100NIKON\DSCN2463.JPG"/>
          <p:cNvPicPr>
            <a:picLocks noChangeAspect="1" noChangeArrowheads="1"/>
          </p:cNvPicPr>
          <p:nvPr/>
        </p:nvPicPr>
        <p:blipFill>
          <a:blip r:embed="rId5" cstate="print"/>
          <a:srcRect l="4545" t="3565" r="16845"/>
          <a:stretch>
            <a:fillRect/>
          </a:stretch>
        </p:blipFill>
        <p:spPr bwMode="auto">
          <a:xfrm>
            <a:off x="5864352" y="1195396"/>
            <a:ext cx="2316480" cy="2131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3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0822" y="235131"/>
            <a:ext cx="419317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3200" b="1" dirty="0" smtClean="0">
                <a:solidFill>
                  <a:srgbClr val="FF0000"/>
                </a:solidFill>
              </a:rPr>
              <a:t>«Воздушный футбол» </a:t>
            </a:r>
            <a:endParaRPr lang="ru-RU" sz="32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1505" name="Picture 1" descr="F:\Новая папка\DSCN2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137" y="1172391"/>
            <a:ext cx="6413863" cy="481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D:\Загрузки\Новая папка\0_8e7c0_a37ed1b9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947" y="4258491"/>
            <a:ext cx="2527428" cy="2599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9817" y="0"/>
            <a:ext cx="28215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воздушный футбол?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Подул посильнее и вот уже гол!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Соперник повержен,</a:t>
            </a:r>
          </a:p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 не рассержен!!!</a:t>
            </a:r>
          </a:p>
        </p:txBody>
      </p:sp>
    </p:spTree>
    <p:extLst>
      <p:ext uri="{BB962C8B-B14F-4D97-AF65-F5344CB8AC3E}">
        <p14:creationId xmlns:p14="http://schemas.microsoft.com/office/powerpoint/2010/main" val="10942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88183" y="0"/>
            <a:ext cx="245581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4000" b="1" dirty="0" smtClean="0">
                <a:solidFill>
                  <a:srgbClr val="FF0000"/>
                </a:solidFill>
              </a:rPr>
              <a:t>Туннель</a:t>
            </a:r>
            <a:endParaRPr lang="ru-RU" sz="40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/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650" name="Picture 2" descr="F:\Новая папка\DSCN3745.JPG"/>
          <p:cNvPicPr>
            <a:picLocks noChangeAspect="1" noChangeArrowheads="1"/>
          </p:cNvPicPr>
          <p:nvPr/>
        </p:nvPicPr>
        <p:blipFill>
          <a:blip r:embed="rId3"/>
          <a:srcRect l="5814" t="5426"/>
          <a:stretch>
            <a:fillRect/>
          </a:stretch>
        </p:blipFill>
        <p:spPr bwMode="auto">
          <a:xfrm>
            <a:off x="0" y="222068"/>
            <a:ext cx="4752739" cy="357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50377" y="953589"/>
            <a:ext cx="4807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Есть ещё у нас туннель, 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Каждому туда залезть не лень.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Очень весело, смешно!</a:t>
            </a:r>
          </a:p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совсем не страшно!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9" name="Picture 1" descr="F:\Новая папка\DSCN3747.JPG"/>
          <p:cNvPicPr>
            <a:picLocks noChangeAspect="1" noChangeArrowheads="1"/>
          </p:cNvPicPr>
          <p:nvPr/>
        </p:nvPicPr>
        <p:blipFill>
          <a:blip r:embed="rId4"/>
          <a:srcRect l="10865" t="1154" r="7788" b="11154"/>
          <a:stretch>
            <a:fillRect/>
          </a:stretch>
        </p:blipFill>
        <p:spPr bwMode="auto">
          <a:xfrm>
            <a:off x="3853543" y="2549759"/>
            <a:ext cx="4976949" cy="402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2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2330" y="418011"/>
            <a:ext cx="4310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      «Ходуны»   </a:t>
            </a:r>
            <a:endParaRPr lang="ru-RU" sz="40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26625" name="Picture 1" descr="F:\Новая папка\DSCN3685.JPG"/>
          <p:cNvPicPr>
            <a:picLocks noChangeAspect="1" noChangeArrowheads="1"/>
          </p:cNvPicPr>
          <p:nvPr/>
        </p:nvPicPr>
        <p:blipFill>
          <a:blip r:embed="rId3"/>
          <a:srcRect t="2606" r="39088"/>
          <a:stretch>
            <a:fillRect/>
          </a:stretch>
        </p:blipFill>
        <p:spPr bwMode="auto">
          <a:xfrm>
            <a:off x="0" y="1489166"/>
            <a:ext cx="4346306" cy="521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F:\Новая папка\DSCN3748.JPG"/>
          <p:cNvPicPr>
            <a:picLocks noChangeAspect="1" noChangeArrowheads="1"/>
          </p:cNvPicPr>
          <p:nvPr/>
        </p:nvPicPr>
        <p:blipFill>
          <a:blip r:embed="rId4"/>
          <a:srcRect l="23338" t="9418" r="25554" b="8033"/>
          <a:stretch>
            <a:fillRect/>
          </a:stretch>
        </p:blipFill>
        <p:spPr bwMode="auto">
          <a:xfrm>
            <a:off x="5133704" y="168652"/>
            <a:ext cx="3592285" cy="435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80114" y="4389120"/>
            <a:ext cx="4963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Ходуны, ходуны!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чего они нужны?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координацию развивать,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Наших ребятишек радовать!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2692" y="530662"/>
            <a:ext cx="50444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 – налево, два – направо,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Три – наверх, четыре — вниз.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теперь по кругу смотрим,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лучше видеть мир.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Взгляд  направим ближе, дальше,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Тренируя мышцы глаз.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Видеть скоро будем лучше!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Ведь гимнастика для глаз</a:t>
            </a:r>
            <a:endParaRPr lang="ru-RU" sz="2400" b="1" dirty="0">
              <a:ln w="28575">
                <a:solidFill>
                  <a:schemeClr val="bg1"/>
                </a:solidFill>
              </a:ln>
              <a:solidFill>
                <a:srgbClr val="0070C0"/>
              </a:solidFill>
              <a:effectLst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7170" name="Picture 2" descr="Картинки по запросу картинка гимнастика для гла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858" y="3461658"/>
            <a:ext cx="4757828" cy="2965268"/>
          </a:xfrm>
          <a:prstGeom prst="rect">
            <a:avLst/>
          </a:prstGeom>
          <a:noFill/>
        </p:spPr>
      </p:pic>
      <p:pic>
        <p:nvPicPr>
          <p:cNvPr id="13314" name="Picture 2" descr="C:\Users\Сергей\Desktop\100NIKON\DSCN2500.JPG"/>
          <p:cNvPicPr>
            <a:picLocks noChangeAspect="1" noChangeArrowheads="1"/>
          </p:cNvPicPr>
          <p:nvPr/>
        </p:nvPicPr>
        <p:blipFill>
          <a:blip r:embed="rId4" cstate="print"/>
          <a:srcRect l="25522" t="12607" r="5568" b="12220"/>
          <a:stretch>
            <a:fillRect/>
          </a:stretch>
        </p:blipFill>
        <p:spPr bwMode="auto">
          <a:xfrm>
            <a:off x="5522976" y="573024"/>
            <a:ext cx="3621024" cy="296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2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657</TotalTime>
  <Words>387</Words>
  <Application>Microsoft Office PowerPoint</Application>
  <PresentationFormat>Экран (4:3)</PresentationFormat>
  <Paragraphs>113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70</cp:revision>
  <dcterms:created xsi:type="dcterms:W3CDTF">2013-11-19T05:52:05Z</dcterms:created>
  <dcterms:modified xsi:type="dcterms:W3CDTF">2017-04-24T06:46:13Z</dcterms:modified>
</cp:coreProperties>
</file>