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1" r:id="rId2"/>
    <p:sldId id="266" r:id="rId3"/>
    <p:sldId id="258" r:id="rId4"/>
    <p:sldId id="260" r:id="rId5"/>
    <p:sldId id="259" r:id="rId6"/>
    <p:sldId id="257" r:id="rId7"/>
    <p:sldId id="263" r:id="rId8"/>
    <p:sldId id="267" r:id="rId9"/>
    <p:sldId id="262" r:id="rId10"/>
    <p:sldId id="264" r:id="rId11"/>
    <p:sldId id="268" r:id="rId12"/>
    <p:sldId id="26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772" autoAdjust="0"/>
  </p:normalViewPr>
  <p:slideViewPr>
    <p:cSldViewPr>
      <p:cViewPr>
        <p:scale>
          <a:sx n="78" d="100"/>
          <a:sy n="78" d="100"/>
        </p:scale>
        <p:origin x="-1146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79675-2FCB-43E8-8214-2B8B6E7577DC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DFDE68-E24C-48B0-BFA0-57A27A87D6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020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Подготовили: Михайлова Е.Н., Григорьева А.В.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FDE68-E24C-48B0-BFA0-57A27A87D61A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«Не потопаешь – не полопаешь»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FDE68-E24C-48B0-BFA0-57A27A87D61A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Я приправа в каждом блюде</a:t>
            </a:r>
          </a:p>
          <a:p>
            <a:r>
              <a:rPr lang="ru-RU" dirty="0" smtClean="0"/>
              <a:t>И всегда полезен людям.</a:t>
            </a:r>
          </a:p>
          <a:p>
            <a:r>
              <a:rPr lang="ru-RU" dirty="0" smtClean="0"/>
              <a:t>Угадали? – Я вам друг</a:t>
            </a:r>
          </a:p>
          <a:p>
            <a:r>
              <a:rPr lang="ru-RU" dirty="0" smtClean="0"/>
              <a:t>Я -  простой зелёный…(лук)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FDE68-E24C-48B0-BFA0-57A27A87D61A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FDE68-E24C-48B0-BFA0-57A27A87D61A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Подготовили: Михайлова Е.Н., Григорьева А.В.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FDE68-E24C-48B0-BFA0-57A27A87D61A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Знают все, что лук полезен,</a:t>
            </a:r>
          </a:p>
          <a:p>
            <a:r>
              <a:rPr lang="ru-RU" dirty="0" smtClean="0"/>
              <a:t>Витаминами богат.</a:t>
            </a:r>
          </a:p>
          <a:p>
            <a:r>
              <a:rPr lang="ru-RU" dirty="0" smtClean="0"/>
              <a:t>В</a:t>
            </a:r>
            <a:r>
              <a:rPr lang="ru-RU" baseline="0" dirty="0" smtClean="0"/>
              <a:t> этом лук не виноват.</a:t>
            </a:r>
          </a:p>
          <a:p>
            <a:r>
              <a:rPr lang="ru-RU" baseline="0" dirty="0" smtClean="0"/>
              <a:t>От природы он такой,</a:t>
            </a:r>
          </a:p>
          <a:p>
            <a:r>
              <a:rPr lang="ru-RU" baseline="0" dirty="0" smtClean="0"/>
              <a:t>Очень скромный и простой.</a:t>
            </a:r>
          </a:p>
          <a:p>
            <a:r>
              <a:rPr lang="ru-RU" baseline="0" dirty="0" smtClean="0"/>
              <a:t>Ешьте все зеленый лук,</a:t>
            </a:r>
          </a:p>
          <a:p>
            <a:r>
              <a:rPr lang="ru-RU" baseline="0" dirty="0" smtClean="0"/>
              <a:t>Он здоровью верный друг!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FDE68-E24C-48B0-BFA0-57A27A87D61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FDE68-E24C-48B0-BFA0-57A27A87D61A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землю семена сажали,</a:t>
            </a:r>
          </a:p>
          <a:p>
            <a:r>
              <a:rPr lang="ru-RU" dirty="0" smtClean="0"/>
              <a:t>Дети дружно</a:t>
            </a:r>
            <a:r>
              <a:rPr lang="ru-RU" baseline="0" dirty="0" smtClean="0"/>
              <a:t> помогали.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FDE68-E24C-48B0-BFA0-57A27A87D61A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Боб, фасоль мы посадили</a:t>
            </a:r>
          </a:p>
          <a:p>
            <a:r>
              <a:rPr lang="ru-RU" dirty="0" smtClean="0"/>
              <a:t>И полить не позабыли.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FDE68-E24C-48B0-BFA0-57A27A87D61A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Огород мы посадили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Всех в округе удивили.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FDE68-E24C-48B0-BFA0-57A27A87D61A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Гляньте-ка расточки тут!</a:t>
            </a:r>
          </a:p>
          <a:p>
            <a:r>
              <a:rPr lang="ru-RU" dirty="0" smtClean="0"/>
              <a:t>Петрушка, сельдерей</a:t>
            </a:r>
            <a:r>
              <a:rPr lang="ru-RU" baseline="0" dirty="0" smtClean="0"/>
              <a:t> и укроп.</a:t>
            </a:r>
          </a:p>
          <a:p>
            <a:r>
              <a:rPr lang="ru-RU" baseline="0" dirty="0" smtClean="0"/>
              <a:t>И конечно лук от семи недуг.</a:t>
            </a:r>
          </a:p>
          <a:p>
            <a:r>
              <a:rPr lang="ru-RU" baseline="0" dirty="0" smtClean="0"/>
              <a:t>Ох и рад наш детский сад,</a:t>
            </a:r>
          </a:p>
          <a:p>
            <a:r>
              <a:rPr lang="ru-RU" baseline="0" dirty="0" smtClean="0"/>
              <a:t>Витаминов целый клад!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FDE68-E24C-48B0-BFA0-57A27A87D61A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Всё из лейки поливали.</a:t>
            </a:r>
          </a:p>
          <a:p>
            <a:r>
              <a:rPr lang="ru-RU" dirty="0" smtClean="0"/>
              <a:t>Терпеливо</a:t>
            </a:r>
            <a:r>
              <a:rPr lang="ru-RU" baseline="0" dirty="0" smtClean="0"/>
              <a:t> очень ждали.</a:t>
            </a:r>
          </a:p>
          <a:p>
            <a:r>
              <a:rPr lang="ru-RU" baseline="0" dirty="0" smtClean="0"/>
              <a:t>Ну, когда всё подрастет?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FDE68-E24C-48B0-BFA0-57A27A87D61A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resimciyiz.com/images/3190267450446987439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293096"/>
            <a:ext cx="2788391" cy="213590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1619672" y="1196752"/>
            <a:ext cx="576064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eflate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 саду ли, в огороде…</a:t>
            </a:r>
            <a:endParaRPr lang="ru-RU" sz="5400" b="1" cap="none" spc="0" dirty="0">
              <a:ln w="11430"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3212976"/>
            <a:ext cx="62646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Подготовили: Михайлова Е.Н., Григорьева А.В.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Admin\Рабочий стол\DSCN368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620688"/>
            <a:ext cx="5688632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339752" y="5229200"/>
            <a:ext cx="3780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«Не потопаешь – не полопаешь</a:t>
            </a:r>
            <a:r>
              <a:rPr lang="ru-RU" sz="2000" dirty="0" smtClean="0"/>
              <a:t>»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/>
          <a:srcRect t="-3333" r="27499" b="46666"/>
          <a:stretch>
            <a:fillRect/>
          </a:stretch>
        </p:blipFill>
        <p:spPr bwMode="auto">
          <a:xfrm>
            <a:off x="1055945" y="642918"/>
            <a:ext cx="3168485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267744" y="407707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Я приправа в каждом блюде</a:t>
            </a:r>
          </a:p>
          <a:p>
            <a:pPr algn="ctr"/>
            <a:r>
              <a:rPr lang="ru-RU" dirty="0" smtClean="0"/>
              <a:t>И всегда полезен людям.</a:t>
            </a:r>
          </a:p>
          <a:p>
            <a:pPr algn="ctr"/>
            <a:r>
              <a:rPr lang="ru-RU" dirty="0" smtClean="0"/>
              <a:t>Угадали? – Я вам друг</a:t>
            </a:r>
          </a:p>
          <a:p>
            <a:pPr algn="ctr"/>
            <a:r>
              <a:rPr lang="ru-RU" dirty="0" smtClean="0"/>
              <a:t>Я -  простой зелёный…(лук)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501486" y="0"/>
            <a:ext cx="37571313" cy="2817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54923" y="1285860"/>
            <a:ext cx="4572031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Documents and Settings\Admin\Рабочий стол\DSCN367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764704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286000" y="4941168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Получился огород- просто загляденье,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Всем на удивленье!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Documents and Settings\Admin\Рабочий стол\DSCN3758.jpg"/>
          <p:cNvPicPr/>
          <p:nvPr/>
        </p:nvPicPr>
        <p:blipFill>
          <a:blip r:embed="rId5" cstate="print"/>
          <a:srcRect l="2953" r="4025" b="15345"/>
          <a:stretch>
            <a:fillRect/>
          </a:stretch>
        </p:blipFill>
        <p:spPr bwMode="auto">
          <a:xfrm>
            <a:off x="4427984" y="980728"/>
            <a:ext cx="453650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resimciyiz.com/images/3190267450446987439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293096"/>
            <a:ext cx="2788391" cy="213590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2286000" y="1412776"/>
            <a:ext cx="4572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Огород наш, огород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Всё на нем всегда растет.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Если руки не ленивы,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Если мы трудолюбивы…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Проявить должны заботу,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Видно по труду работу.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 тогда наш огород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Расцветет и оживет.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11760" y="30689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205CANON\DSCN36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789040"/>
            <a:ext cx="3600400" cy="2592288"/>
          </a:xfrm>
          <a:prstGeom prst="rect">
            <a:avLst/>
          </a:prstGeom>
          <a:noFill/>
        </p:spPr>
      </p:pic>
      <p:pic>
        <p:nvPicPr>
          <p:cNvPr id="1027" name="Picture 3" descr="G:\205CANON\DSCN36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789040"/>
            <a:ext cx="3436640" cy="2577480"/>
          </a:xfrm>
          <a:prstGeom prst="rect">
            <a:avLst/>
          </a:prstGeom>
          <a:noFill/>
        </p:spPr>
      </p:pic>
      <p:pic>
        <p:nvPicPr>
          <p:cNvPr id="1028" name="Picture 4" descr="G:\205CANON\DSCN36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836712"/>
            <a:ext cx="3744416" cy="280831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87624" y="908720"/>
            <a:ext cx="56703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Знают все, что лук полезен,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Витаминами богат.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этом лук не виноват.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 природы он такой,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Очень скромный и простой.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Ешьте все зеленый лук,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Он здоровью верный друг!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205CANON\DSCN36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48680"/>
            <a:ext cx="3364632" cy="2667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4" descr="G:\205CANON\DSCN36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620688"/>
            <a:ext cx="381642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Documents and Settings\Admin\Рабочий стол\DSCN366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3068960"/>
            <a:ext cx="48768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G:\РАБОТА СРЕДНЯЯ ГРУППА\огород\DSCN24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692697"/>
            <a:ext cx="338437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G:\РАБОТА СРЕДНЯЯ ГРУППА\огород\DSCN242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692696"/>
            <a:ext cx="3643908" cy="3031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G:\РАБОТА СРЕДНЯЯ ГРУППА\огород\DSCN243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3717032"/>
            <a:ext cx="3384376" cy="2588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475656" y="4293096"/>
            <a:ext cx="5526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землю семена сажали,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дружно помогали.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Documents and Settings\Admin\Рабочий стол\DSCN367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200400"/>
            <a:ext cx="48768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C:\Documents and Settings\Admin\Рабочий стол\DSCN367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76672"/>
            <a:ext cx="48768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Admin\Рабочий стол\DSCN366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2276872"/>
            <a:ext cx="5328592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286000" y="1196753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Огород мы посадили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Всех в округе удивили.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Admin\Рабочий стол\DSCN366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439248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Documents and Settings\Admin\Рабочий стол\DSCN367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88640"/>
            <a:ext cx="4320480" cy="3081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Documents and Settings\Admin\Рабочий стол\DSCN375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3356992"/>
            <a:ext cx="4300736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259632" y="3933056"/>
            <a:ext cx="5598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Витамины круглый год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Ох, как необходимы.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Чтобы нам не заболеть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Гриппом и ангиной.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Documents and Settings\Admin\Рабочий стол\DSCN369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356992"/>
            <a:ext cx="4248472" cy="3081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Documents and Settings\Admin\Рабочий стол\DSCN368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785794"/>
            <a:ext cx="4104456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860032" y="1628800"/>
            <a:ext cx="36724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Всё из лейки поливали.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Терпеливо очень ждали.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Ну, когда всё подрастет?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331</Words>
  <Application>Microsoft Office PowerPoint</Application>
  <PresentationFormat>Экран (4:3)</PresentationFormat>
  <Paragraphs>81</Paragraphs>
  <Slides>12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Пользователь</cp:lastModifiedBy>
  <cp:revision>24</cp:revision>
  <dcterms:created xsi:type="dcterms:W3CDTF">2015-01-04T14:01:46Z</dcterms:created>
  <dcterms:modified xsi:type="dcterms:W3CDTF">2017-04-24T06:47:14Z</dcterms:modified>
</cp:coreProperties>
</file>