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77" r:id="rId4"/>
    <p:sldId id="262" r:id="rId5"/>
    <p:sldId id="257" r:id="rId6"/>
    <p:sldId id="259" r:id="rId7"/>
    <p:sldId id="263" r:id="rId8"/>
    <p:sldId id="265" r:id="rId9"/>
    <p:sldId id="269" r:id="rId10"/>
    <p:sldId id="266" r:id="rId11"/>
    <p:sldId id="270" r:id="rId12"/>
    <p:sldId id="275" r:id="rId13"/>
    <p:sldId id="272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97" d="100"/>
          <a:sy n="97" d="100"/>
        </p:scale>
        <p:origin x="-372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9046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Один день из жизни в детском саду</a:t>
            </a:r>
            <a:br>
              <a:rPr lang="ru-RU" sz="2800" dirty="0" smtClean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3875712"/>
            <a:ext cx="5792688" cy="1944216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2-я младшая группа № 6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Григорьева А. В.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Кохова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 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ёма\Downloads\скачанные фай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1412776"/>
            <a:ext cx="3848569" cy="209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1"/>
            <a:ext cx="157001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6571"/>
            <a:ext cx="555878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58052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09" y="116632"/>
            <a:ext cx="86868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детском садике у нас Тихий час.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этот час нам нужна Тишина.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сказали: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 Язычок, закрываем тебя в сундучок.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Запираем сундучок на крючок.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ребятки на кроватки, все молчок!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Потому что у нас Тихий час. Потому что нужна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-ши-на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дети\DSCN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2" y="2183445"/>
            <a:ext cx="3194992" cy="239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F:\дети\DSCN2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73301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85828"/>
            <a:ext cx="3168352" cy="237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Вот  как мы играем!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группа №6\DSCN2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484784"/>
            <a:ext cx="3168353" cy="237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F:\группа №6\DSCN2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1650" y="4149080"/>
            <a:ext cx="3419486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F:\группа №6\DSCN2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3586" y="1412776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ети\DSCN2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2" cy="2899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дети\DSCN2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032448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дети\DSCN2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396044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F:\дети\DSCN2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88640"/>
            <a:ext cx="406794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группа №6\DSCN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744417" cy="2784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F:\группа №6\DSCN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96044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F:\группа №6\DSCN2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960440" cy="2810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F:\группа №6\DSCN2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3744416" cy="302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246" y="169168"/>
            <a:ext cx="7942656" cy="39799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детский сад,  Детский сад…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Почему так говорят?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Потому, что дружно в нём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 одной семьей растём !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Оттого и говорят: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 этом доме детский сад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351105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5363" name="Picture 3" descr="C:\Users\Тёма\Downloads\скачанные файлы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00800" cy="539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нашу группу не хотите ли зайти?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разузнать о том, как мы  живем?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что играем, как стихи читаем? </a:t>
            </a:r>
            <a:b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весёлые ребята,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4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ребята-малышата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Дружно в садике живём,</a:t>
            </a:r>
          </a:p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рисуем и поём! 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ети\DSCN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59" y="345448"/>
            <a:ext cx="2812105" cy="331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дети\DSCN2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720413" cy="279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:\дети\DSCN2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60059"/>
            <a:ext cx="37444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F:\дети\DSCN2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07450"/>
            <a:ext cx="2844316" cy="330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605" y="188640"/>
            <a:ext cx="8471859" cy="22322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Упражнения, зарядка Нам нужны как подзарядка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Каждый день мы по утрам Делаем зарядку!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нравиться нам   Делать всё  по порядку: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Весело шагать, Руки поднимать, Приседать и вставать, Прыгать и скакать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группа №6\DSCN2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4944549" cy="370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8092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Теплою водою Руки чисто мою! Кусочек мыла я возьму И ладошки им потру!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дети\DSCN2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00623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196607" cy="349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4900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Кушай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правильно,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дружок, Вовремя и в меру! Подрастать ты будешь в срок Здоровым непременно!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дети\DSCN2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084168" cy="4563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Любим мы не только бегать, прыгать, Веселиться, Кроме этого мы очень любим заниматься!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146" name="Picture 2" descr="F:\дети\DSCN2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332783" cy="249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31" y="18864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Вот как мы танцуем и поём!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дети\DSCN2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дети\DSCN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3960440" cy="304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Прогулка: Нагуляем аппетит!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Тёма\Desktop\САД\IMG_20150813_103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852936"/>
            <a:ext cx="3096344" cy="373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Тёма\Desktop\САД\IMG_20150813_103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Тёма\Desktop\САД\IMG_20150813_104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340768"/>
            <a:ext cx="2304256" cy="307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135</TotalTime>
  <Words>118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      Один день из жизни в детском саду </vt:lpstr>
      <vt:lpstr>Презентация PowerPoint</vt:lpstr>
      <vt:lpstr>Презентация PowerPoint</vt:lpstr>
      <vt:lpstr>Упражнения, зарядка Нам нужны как подзарядка! Каждый день мы по утрам Делаем зарядку!  Очень нравиться нам   Делать всё  по порядку:  Весело шагать, Руки поднимать, Приседать и вставать, Прыгать и скакать.  </vt:lpstr>
      <vt:lpstr>        Теплою водою Руки чисто мою! Кусочек мыла я возьму И ладошки им потру!</vt:lpstr>
      <vt:lpstr> Кушай правильно, дружок, Вовремя и в меру! Подрастать ты будешь в срок Здоровым непременно! </vt:lpstr>
      <vt:lpstr>Любим мы не только бегать, прыгать, Веселиться, Кроме этого мы очень любим заниматься! </vt:lpstr>
      <vt:lpstr>Вот как мы танцуем и поём!</vt:lpstr>
      <vt:lpstr>Прогулка: Нагуляем аппетит!</vt:lpstr>
      <vt:lpstr>В детском садике у нас Тихий час.  В этот час нам нужна Тишина.  Мы сказали: – Чок! Чок! Чок! Язычок, закрываем тебя в сундучок.  Запираем сундучок на крючок.  Все ребятки на кроватки, все молчок!  Потому что у нас Тихий час. Потому что нужна Ти-ши-на. </vt:lpstr>
      <vt:lpstr>Вот  как мы играем!</vt:lpstr>
      <vt:lpstr>Презентация PowerPoint</vt:lpstr>
      <vt:lpstr>Презентация PowerPoint</vt:lpstr>
      <vt:lpstr>детский сад,  Детский сад… Почему так говорят?  Потому, что дружно в нём  Мы одной семьей растём !  Оттого и говорят:   В этом доме детский сад!!! 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Один день из жизни в детском саду</dc:title>
  <dc:creator>Тёма</dc:creator>
  <cp:lastModifiedBy>Пользователь</cp:lastModifiedBy>
  <cp:revision>22</cp:revision>
  <dcterms:created xsi:type="dcterms:W3CDTF">2015-09-10T11:37:16Z</dcterms:created>
  <dcterms:modified xsi:type="dcterms:W3CDTF">2015-11-23T12:59:36Z</dcterms:modified>
</cp:coreProperties>
</file>